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diagrams/quickStyle2.xml" ContentType="application/vnd.openxmlformats-officedocument.drawingml.diagramStyl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Default Extension="xlsx" ContentType="application/vnd.openxmlformats-officedocument.spreadsheetml.sheet"/>
  <Override PartName="/ppt/charts/chart3.xml" ContentType="application/vnd.openxmlformats-officedocument.drawingml.chart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charts/chart1.xml" ContentType="application/vnd.openxmlformats-officedocument.drawingml.chart+xml"/>
  <Override PartName="/ppt/diagrams/colors4.xml" ContentType="application/vnd.openxmlformats-officedocument.drawingml.diagramColors+xml"/>
  <Override PartName="/ppt/diagrams/drawing5.xml" ContentType="application/vnd.ms-office.drawingml.diagramDrawing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Default Extension="png" ContentType="image/png"/>
  <Override PartName="/ppt/notesSlides/notesSlide3.xml" ContentType="application/vnd.openxmlformats-officedocument.presentationml.notesSlide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5.xml" ContentType="application/vnd.openxmlformats-officedocument.presentationml.slideLayout+xml"/>
  <Override PartName="/ppt/diagrams/quickStyle3.xml" ContentType="application/vnd.openxmlformats-officedocument.drawingml.diagramStyle+xml"/>
  <Override PartName="/ppt/drawings/drawing1.xml" ContentType="application/vnd.openxmlformats-officedocument.drawingml.chartshapes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3.xml" ContentType="application/vnd.openxmlformats-officedocument.drawingml.diagramData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commentAuthors.xml" ContentType="application/vnd.openxmlformats-officedocument.presentationml.commentAuthors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slideMasters/slideMaster6.xml" ContentType="application/vnd.openxmlformats-officedocument.presentationml.slideMaster+xml"/>
  <Override PartName="/ppt/theme/theme8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9" r:id="rId1"/>
    <p:sldMasterId id="2147483775" r:id="rId2"/>
    <p:sldMasterId id="2147483788" r:id="rId3"/>
    <p:sldMasterId id="2147483812" r:id="rId4"/>
    <p:sldMasterId id="2147483824" r:id="rId5"/>
    <p:sldMasterId id="2147484065" r:id="rId6"/>
  </p:sldMasterIdLst>
  <p:notesMasterIdLst>
    <p:notesMasterId r:id="rId22"/>
  </p:notesMasterIdLst>
  <p:handoutMasterIdLst>
    <p:handoutMasterId r:id="rId23"/>
  </p:handoutMasterIdLst>
  <p:sldIdLst>
    <p:sldId id="896" r:id="rId7"/>
    <p:sldId id="897" r:id="rId8"/>
    <p:sldId id="1202" r:id="rId9"/>
    <p:sldId id="1166" r:id="rId10"/>
    <p:sldId id="1170" r:id="rId11"/>
    <p:sldId id="904" r:id="rId12"/>
    <p:sldId id="1572" r:id="rId13"/>
    <p:sldId id="1368" r:id="rId14"/>
    <p:sldId id="1587" r:id="rId15"/>
    <p:sldId id="1571" r:id="rId16"/>
    <p:sldId id="1566" r:id="rId17"/>
    <p:sldId id="1567" r:id="rId18"/>
    <p:sldId id="1349" r:id="rId19"/>
    <p:sldId id="971" r:id="rId20"/>
    <p:sldId id="1156" r:id="rId21"/>
  </p:sldIdLst>
  <p:sldSz cx="9144000" cy="6858000" type="screen4x3"/>
  <p:notesSz cx="7102475" cy="10234613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Скрипников" initials="Д.В.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2291C"/>
    <a:srgbClr val="FFFF66"/>
    <a:srgbClr val="99FF66"/>
    <a:srgbClr val="97E60A"/>
    <a:srgbClr val="CCFF33"/>
    <a:srgbClr val="7EEA9F"/>
    <a:srgbClr val="FF9933"/>
    <a:srgbClr val="90C5D8"/>
    <a:srgbClr val="8BC2DD"/>
    <a:srgbClr val="FFCC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4332" autoAdjust="0"/>
    <p:restoredTop sz="95632" autoAdjust="0"/>
  </p:normalViewPr>
  <p:slideViewPr>
    <p:cSldViewPr>
      <p:cViewPr>
        <p:scale>
          <a:sx n="100" d="100"/>
          <a:sy n="100" d="100"/>
        </p:scale>
        <p:origin x="-2676" y="-45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commentAuthors" Target="commentAuthor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cat>
            <c:strRef>
              <c:f>Лист1!$A$2:$A$4</c:f>
              <c:strCache>
                <c:ptCount val="3"/>
                <c:pt idx="0">
                  <c:v>Земельный налог</c:v>
                </c:pt>
                <c:pt idx="1">
                  <c:v>Налог на имущество физических лиц</c:v>
                </c:pt>
                <c:pt idx="2">
                  <c:v>Налог на доходы физических лиц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</c:numCache>
            </c:numRef>
          </c:val>
        </c:ser>
      </c:pie3DChart>
    </c:plotArea>
    <c:legend>
      <c:legendPos val="r"/>
      <c:legendEntry>
        <c:idx val="0"/>
        <c:txPr>
          <a:bodyPr/>
          <a:lstStyle/>
          <a:p>
            <a:pPr>
              <a:defRPr sz="1500" baseline="0"/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500"/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1500"/>
            </a:pPr>
            <a:endParaRPr lang="ru-RU"/>
          </a:p>
        </c:txPr>
      </c:legendEntry>
      <c:layout>
        <c:manualLayout>
          <c:xMode val="edge"/>
          <c:yMode val="edge"/>
          <c:x val="0.71472602999581625"/>
          <c:y val="0.31367667322834647"/>
          <c:w val="0.27530519242488027"/>
          <c:h val="0.4851466535433071"/>
        </c:manualLayout>
      </c:layout>
    </c:legend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8"/>
  <c:chart>
    <c:autoTitleDeleted val="1"/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Lbls>
            <c:txPr>
              <a:bodyPr/>
              <a:lstStyle/>
              <a:p>
                <a:pPr>
                  <a:defRPr sz="2400" b="1" i="1">
                    <a:solidFill>
                      <a:schemeClr val="accent4">
                        <a:lumMod val="50000"/>
                      </a:schemeClr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Проект 2022</c:v>
                </c:pt>
                <c:pt idx="1">
                  <c:v>Проект 2023</c:v>
                </c:pt>
                <c:pt idx="2">
                  <c:v>Проект 2024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719</c:v>
                </c:pt>
                <c:pt idx="1">
                  <c:v>749</c:v>
                </c:pt>
                <c:pt idx="2">
                  <c:v>777</c:v>
                </c:pt>
              </c:numCache>
            </c:numRef>
          </c:val>
        </c:ser>
        <c:shape val="box"/>
        <c:axId val="96873472"/>
        <c:axId val="97257728"/>
        <c:axId val="0"/>
      </c:bar3DChart>
      <c:catAx>
        <c:axId val="96873472"/>
        <c:scaling>
          <c:orientation val="minMax"/>
        </c:scaling>
        <c:axPos val="b"/>
        <c:tickLblPos val="nextTo"/>
        <c:crossAx val="97257728"/>
        <c:crosses val="autoZero"/>
        <c:auto val="1"/>
        <c:lblAlgn val="ctr"/>
        <c:lblOffset val="100"/>
      </c:catAx>
      <c:valAx>
        <c:axId val="97257728"/>
        <c:scaling>
          <c:orientation val="minMax"/>
        </c:scaling>
        <c:axPos val="l"/>
        <c:majorGridlines/>
        <c:numFmt formatCode="General" sourceLinked="1"/>
        <c:tickLblPos val="nextTo"/>
        <c:crossAx val="9687347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AngAx val="1"/>
    </c:view3D>
    <c:sideWall>
      <c:spPr>
        <a:noFill/>
        <a:ln w="25400">
          <a:noFill/>
        </a:ln>
      </c:spPr>
    </c:sideWall>
    <c:backWall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0"/>
          <c:y val="2.4609668693142621E-2"/>
          <c:w val="0.93841072332351083"/>
          <c:h val="0.79921255519412548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Lbls>
            <c:dLbl>
              <c:idx val="0"/>
              <c:layout>
                <c:manualLayout>
                  <c:x val="2.2046161537606992E-2"/>
                  <c:y val="-5.8789764100285163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7878,2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>
                <c:manualLayout>
                  <c:x val="2.2046161537606992E-2"/>
                  <c:y val="-5.8789764100285163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5291,1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layout>
                <c:manualLayout>
                  <c:x val="9.4483549446886857E-3"/>
                  <c:y val="-5.4590495235979114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5047,7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numCache>
            </c:numRef>
          </c:cat>
          <c:val>
            <c:numRef>
              <c:f>Лист1!$B$2:$B$4</c:f>
              <c:numCache>
                <c:formatCode>0.0</c:formatCode>
                <c:ptCount val="3"/>
                <c:pt idx="0">
                  <c:v>7714.1</c:v>
                </c:pt>
                <c:pt idx="1">
                  <c:v>5286.1</c:v>
                </c:pt>
                <c:pt idx="2">
                  <c:v>5045.7</c:v>
                </c:pt>
              </c:numCache>
            </c:numRef>
          </c:val>
        </c:ser>
        <c:shape val="box"/>
        <c:axId val="100513664"/>
        <c:axId val="100515200"/>
        <c:axId val="0"/>
      </c:bar3DChart>
      <c:catAx>
        <c:axId val="100513664"/>
        <c:scaling>
          <c:orientation val="minMax"/>
        </c:scaling>
        <c:axPos val="b"/>
        <c:numFmt formatCode="General" sourceLinked="1"/>
        <c:tickLblPos val="nextTo"/>
        <c:crossAx val="100515200"/>
        <c:crosses val="autoZero"/>
        <c:auto val="1"/>
        <c:lblAlgn val="ctr"/>
        <c:lblOffset val="100"/>
      </c:catAx>
      <c:valAx>
        <c:axId val="100515200"/>
        <c:scaling>
          <c:orientation val="minMax"/>
        </c:scaling>
        <c:delete val="1"/>
        <c:axPos val="l"/>
        <c:numFmt formatCode="0.0" sourceLinked="1"/>
        <c:tickLblPos val="none"/>
        <c:crossAx val="10051366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image" Target="../media/image9.jpeg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png"/><Relationship Id="rId2" Type="http://schemas.openxmlformats.org/officeDocument/2006/relationships/image" Target="../media/image15.jpeg"/><Relationship Id="rId1" Type="http://schemas.openxmlformats.org/officeDocument/2006/relationships/image" Target="../media/image14.jpeg"/><Relationship Id="rId6" Type="http://schemas.openxmlformats.org/officeDocument/2006/relationships/image" Target="../media/image19.png"/><Relationship Id="rId5" Type="http://schemas.openxmlformats.org/officeDocument/2006/relationships/image" Target="../media/image18.jpeg"/><Relationship Id="rId4" Type="http://schemas.openxmlformats.org/officeDocument/2006/relationships/image" Target="../media/image17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411.jpeg"/><Relationship Id="rId1" Type="http://schemas.openxmlformats.org/officeDocument/2006/relationships/image" Target="../media/image341.jpeg"/><Relationship Id="rId5" Type="http://schemas.openxmlformats.org/officeDocument/2006/relationships/image" Target="../media/image71.jpeg"/><Relationship Id="rId4" Type="http://schemas.openxmlformats.org/officeDocument/2006/relationships/image" Target="../media/image61.jpe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image" Target="../media/image101.jpeg"/><Relationship Id="rId1" Type="http://schemas.openxmlformats.org/officeDocument/2006/relationships/image" Target="../media/image91.jpeg"/><Relationship Id="rId5" Type="http://schemas.openxmlformats.org/officeDocument/2006/relationships/image" Target="../media/image131.jpeg"/><Relationship Id="rId4" Type="http://schemas.openxmlformats.org/officeDocument/2006/relationships/image" Target="../media/image121.pn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1.jpeg"/><Relationship Id="rId2" Type="http://schemas.openxmlformats.org/officeDocument/2006/relationships/image" Target="../media/image151.jpeg"/><Relationship Id="rId1" Type="http://schemas.openxmlformats.org/officeDocument/2006/relationships/image" Target="../media/image141.jpeg"/><Relationship Id="rId5" Type="http://schemas.openxmlformats.org/officeDocument/2006/relationships/image" Target="../media/image181.jpeg"/><Relationship Id="rId4" Type="http://schemas.openxmlformats.org/officeDocument/2006/relationships/image" Target="../media/image171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D9F30EA-5AAD-4B4D-9B37-1898C8B1B1C4}" type="doc">
      <dgm:prSet loTypeId="urn:microsoft.com/office/officeart/2005/8/layout/hList7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FE45829-723F-4E4D-9831-F195998B70F6}">
      <dgm:prSet phldrT="[Текст]" custT="1"/>
      <dgm:spPr/>
      <dgm:t>
        <a:bodyPr/>
        <a:lstStyle/>
        <a:p>
          <a:r>
            <a:rPr lang="ru-RU" sz="1200" dirty="0" smtClean="0">
              <a:latin typeface="Arial Black" pitchFamily="34" charset="0"/>
            </a:rPr>
            <a:t>обеспечение наполняемости бюджета собственными доходами</a:t>
          </a:r>
          <a:endParaRPr lang="ru-RU" sz="1200" dirty="0">
            <a:latin typeface="Arial Black" pitchFamily="34" charset="0"/>
            <a:cs typeface="Times New Roman" pitchFamily="18" charset="0"/>
          </a:endParaRPr>
        </a:p>
      </dgm:t>
    </dgm:pt>
    <dgm:pt modelId="{9D4F7DBD-8157-41A0-8C10-0BA42EC495F2}" type="parTrans" cxnId="{BB97E43A-CB32-4C28-9BF3-3026B999259A}">
      <dgm:prSet/>
      <dgm:spPr/>
      <dgm:t>
        <a:bodyPr/>
        <a:lstStyle/>
        <a:p>
          <a:endParaRPr lang="ru-RU"/>
        </a:p>
      </dgm:t>
    </dgm:pt>
    <dgm:pt modelId="{914D76AC-028B-4257-BED1-2C2263772DDA}" type="sibTrans" cxnId="{BB97E43A-CB32-4C28-9BF3-3026B999259A}">
      <dgm:prSet/>
      <dgm:spPr/>
      <dgm:t>
        <a:bodyPr/>
        <a:lstStyle/>
        <a:p>
          <a:endParaRPr lang="ru-RU"/>
        </a:p>
      </dgm:t>
    </dgm:pt>
    <dgm:pt modelId="{F0351681-504B-468A-A43A-35239C443A97}">
      <dgm:prSet phldrT="[Текст]" custT="1"/>
      <dgm:spPr/>
      <dgm:t>
        <a:bodyPr/>
        <a:lstStyle/>
        <a:p>
          <a:r>
            <a:rPr lang="ru-RU" sz="1200" dirty="0" smtClean="0">
              <a:latin typeface="Arial Black" pitchFamily="34" charset="0"/>
            </a:rPr>
            <a:t>эффективное управление расходами</a:t>
          </a:r>
          <a:endParaRPr lang="ru-RU" sz="1200" dirty="0">
            <a:latin typeface="Arial Black" pitchFamily="34" charset="0"/>
          </a:endParaRPr>
        </a:p>
      </dgm:t>
    </dgm:pt>
    <dgm:pt modelId="{D9E01241-ED2F-43BF-AD0C-3C1C61B771E5}" type="parTrans" cxnId="{8DBB9301-FA28-492D-82F7-7248566C3DAE}">
      <dgm:prSet/>
      <dgm:spPr/>
      <dgm:t>
        <a:bodyPr/>
        <a:lstStyle/>
        <a:p>
          <a:endParaRPr lang="ru-RU"/>
        </a:p>
      </dgm:t>
    </dgm:pt>
    <dgm:pt modelId="{E1C31608-5158-4EC9-9C62-26BAAF099A48}" type="sibTrans" cxnId="{8DBB9301-FA28-492D-82F7-7248566C3DAE}">
      <dgm:prSet/>
      <dgm:spPr/>
      <dgm:t>
        <a:bodyPr/>
        <a:lstStyle/>
        <a:p>
          <a:endParaRPr lang="ru-RU"/>
        </a:p>
      </dgm:t>
    </dgm:pt>
    <dgm:pt modelId="{971F98B7-9F0E-4CBF-9E52-F758B7AF539C}">
      <dgm:prSet phldrT="[Текст]" custT="1"/>
      <dgm:spPr/>
      <dgm:t>
        <a:bodyPr/>
        <a:lstStyle/>
        <a:p>
          <a:r>
            <a:rPr lang="ru-RU" sz="1200" dirty="0" smtClean="0">
              <a:latin typeface="Arial Black" pitchFamily="34" charset="0"/>
            </a:rPr>
            <a:t>стабильность налоговых и неналоговых условий</a:t>
          </a:r>
          <a:endParaRPr lang="ru-RU" sz="1200" dirty="0">
            <a:latin typeface="Arial Black" pitchFamily="34" charset="0"/>
          </a:endParaRPr>
        </a:p>
      </dgm:t>
    </dgm:pt>
    <dgm:pt modelId="{03C9B6BD-1F14-43AB-8931-58CC8047476B}" type="parTrans" cxnId="{5E1C4784-6B0A-470C-AA72-37735BD917F0}">
      <dgm:prSet/>
      <dgm:spPr/>
      <dgm:t>
        <a:bodyPr/>
        <a:lstStyle/>
        <a:p>
          <a:endParaRPr lang="ru-RU"/>
        </a:p>
      </dgm:t>
    </dgm:pt>
    <dgm:pt modelId="{39C6AF87-AFF4-4988-9CE4-58C3DFCADBFC}" type="sibTrans" cxnId="{5E1C4784-6B0A-470C-AA72-37735BD917F0}">
      <dgm:prSet/>
      <dgm:spPr/>
      <dgm:t>
        <a:bodyPr/>
        <a:lstStyle/>
        <a:p>
          <a:endParaRPr lang="ru-RU"/>
        </a:p>
      </dgm:t>
    </dgm:pt>
    <dgm:pt modelId="{10CEFBB7-6C13-42BB-A72E-9CE8C4450081}">
      <dgm:prSet phldrT="[Текст]" custT="1"/>
      <dgm:spPr/>
      <dgm:t>
        <a:bodyPr/>
        <a:lstStyle/>
        <a:p>
          <a:r>
            <a:rPr lang="ru-RU" sz="1200" dirty="0" smtClean="0">
              <a:latin typeface="Arial Black" pitchFamily="34" charset="0"/>
            </a:rPr>
            <a:t>инвестирование </a:t>
          </a:r>
          <a:br>
            <a:rPr lang="ru-RU" sz="1200" dirty="0" smtClean="0">
              <a:latin typeface="Arial Black" pitchFamily="34" charset="0"/>
            </a:rPr>
          </a:br>
          <a:r>
            <a:rPr lang="ru-RU" sz="1200" dirty="0" smtClean="0">
              <a:latin typeface="Arial Black" pitchFamily="34" charset="0"/>
            </a:rPr>
            <a:t>в человеческий капитал</a:t>
          </a:r>
          <a:endParaRPr lang="ru-RU" sz="1200" dirty="0">
            <a:latin typeface="Arial Black" pitchFamily="34" charset="0"/>
          </a:endParaRPr>
        </a:p>
      </dgm:t>
    </dgm:pt>
    <dgm:pt modelId="{CE1ADD2A-B7FD-478F-A426-66139ECBA903}" type="parTrans" cxnId="{CED1569C-B30C-4D4A-9BEF-D0C89A079BAC}">
      <dgm:prSet/>
      <dgm:spPr/>
      <dgm:t>
        <a:bodyPr/>
        <a:lstStyle/>
        <a:p>
          <a:endParaRPr lang="ru-RU"/>
        </a:p>
      </dgm:t>
    </dgm:pt>
    <dgm:pt modelId="{23A35882-F850-44CF-BF7E-76DE9BF961FC}" type="sibTrans" cxnId="{CED1569C-B30C-4D4A-9BEF-D0C89A079BAC}">
      <dgm:prSet/>
      <dgm:spPr/>
      <dgm:t>
        <a:bodyPr/>
        <a:lstStyle/>
        <a:p>
          <a:endParaRPr lang="ru-RU"/>
        </a:p>
      </dgm:t>
    </dgm:pt>
    <dgm:pt modelId="{BE907F90-9D92-45A1-94F8-1DCBD5B9715F}">
      <dgm:prSet phldrT="[Текст]" custT="1"/>
      <dgm:spPr/>
      <dgm:t>
        <a:bodyPr/>
        <a:lstStyle/>
        <a:p>
          <a:r>
            <a:rPr lang="ru-RU" sz="1200" dirty="0" smtClean="0">
              <a:latin typeface="Arial Black" pitchFamily="34" charset="0"/>
            </a:rPr>
            <a:t>проведение взвешенной долговой политики</a:t>
          </a:r>
          <a:endParaRPr lang="ru-RU" sz="1200" dirty="0">
            <a:latin typeface="Arial Black" pitchFamily="34" charset="0"/>
          </a:endParaRPr>
        </a:p>
      </dgm:t>
    </dgm:pt>
    <dgm:pt modelId="{03FA8934-805C-4CA4-B0FE-FC842D45AFE0}" type="parTrans" cxnId="{D49A4A8E-E13A-48B9-A452-439EA4800B82}">
      <dgm:prSet/>
      <dgm:spPr/>
      <dgm:t>
        <a:bodyPr/>
        <a:lstStyle/>
        <a:p>
          <a:endParaRPr lang="ru-RU"/>
        </a:p>
      </dgm:t>
    </dgm:pt>
    <dgm:pt modelId="{1C6C0DF2-B0CB-4D92-954A-55B02AC860DD}" type="sibTrans" cxnId="{D49A4A8E-E13A-48B9-A452-439EA4800B82}">
      <dgm:prSet/>
      <dgm:spPr/>
      <dgm:t>
        <a:bodyPr/>
        <a:lstStyle/>
        <a:p>
          <a:endParaRPr lang="ru-RU"/>
        </a:p>
      </dgm:t>
    </dgm:pt>
    <dgm:pt modelId="{D7F1AC36-BB02-40D3-9EAC-6004F15E8D99}" type="pres">
      <dgm:prSet presAssocID="{7D9F30EA-5AAD-4B4D-9B37-1898C8B1B1C4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132C0C5-E5AF-4E5E-918C-A1BB430E7228}" type="pres">
      <dgm:prSet presAssocID="{7D9F30EA-5AAD-4B4D-9B37-1898C8B1B1C4}" presName="fgShape" presStyleLbl="fgShp" presStyleIdx="0" presStyleCnt="1" custFlipVert="1" custFlipHor="1" custScaleX="1269" custScaleY="10304" custLinFactY="-256120" custLinFactNeighborX="-29559" custLinFactNeighborY="-300000"/>
      <dgm:spPr/>
      <dgm:t>
        <a:bodyPr/>
        <a:lstStyle/>
        <a:p>
          <a:endParaRPr lang="ru-RU"/>
        </a:p>
      </dgm:t>
    </dgm:pt>
    <dgm:pt modelId="{AC9FC888-4E7D-41D5-BF8D-099DDFB49032}" type="pres">
      <dgm:prSet presAssocID="{7D9F30EA-5AAD-4B4D-9B37-1898C8B1B1C4}" presName="linComp" presStyleCnt="0"/>
      <dgm:spPr/>
      <dgm:t>
        <a:bodyPr/>
        <a:lstStyle/>
        <a:p>
          <a:endParaRPr lang="ru-RU"/>
        </a:p>
      </dgm:t>
    </dgm:pt>
    <dgm:pt modelId="{3B03A404-6FA8-44DF-BD0D-938BEE92A850}" type="pres">
      <dgm:prSet presAssocID="{BFE45829-723F-4E4D-9831-F195998B70F6}" presName="compNode" presStyleCnt="0"/>
      <dgm:spPr/>
      <dgm:t>
        <a:bodyPr/>
        <a:lstStyle/>
        <a:p>
          <a:endParaRPr lang="ru-RU"/>
        </a:p>
      </dgm:t>
    </dgm:pt>
    <dgm:pt modelId="{D73F7537-DE83-45D9-AFD1-908328D4D97E}" type="pres">
      <dgm:prSet presAssocID="{BFE45829-723F-4E4D-9831-F195998B70F6}" presName="bkgdShape" presStyleLbl="node1" presStyleIdx="0" presStyleCnt="5" custScaleX="85616"/>
      <dgm:spPr/>
      <dgm:t>
        <a:bodyPr/>
        <a:lstStyle/>
        <a:p>
          <a:endParaRPr lang="ru-RU"/>
        </a:p>
      </dgm:t>
    </dgm:pt>
    <dgm:pt modelId="{A490A214-21F9-4C52-8E3B-F3A359B01D89}" type="pres">
      <dgm:prSet presAssocID="{BFE45829-723F-4E4D-9831-F195998B70F6}" presName="nodeTx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ADFE9E-A8A8-41F1-B358-A7A11B6B47E1}" type="pres">
      <dgm:prSet presAssocID="{BFE45829-723F-4E4D-9831-F195998B70F6}" presName="invisiNode" presStyleLbl="node1" presStyleIdx="0" presStyleCnt="5"/>
      <dgm:spPr/>
      <dgm:t>
        <a:bodyPr/>
        <a:lstStyle/>
        <a:p>
          <a:endParaRPr lang="ru-RU"/>
        </a:p>
      </dgm:t>
    </dgm:pt>
    <dgm:pt modelId="{79E796B1-3ABE-4958-A470-95B84B3BA8FB}" type="pres">
      <dgm:prSet presAssocID="{BFE45829-723F-4E4D-9831-F195998B70F6}" presName="imagNode" presStyleLbl="fgImgPlace1" presStyleIdx="0" presStyleCnt="5" custScaleX="83731" custScaleY="82588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E32018F6-38F3-4F68-9FD0-50FD7BED2859}" type="pres">
      <dgm:prSet presAssocID="{914D76AC-028B-4257-BED1-2C2263772DDA}" presName="sibTrans" presStyleLbl="sibTrans2D1" presStyleIdx="0" presStyleCnt="0"/>
      <dgm:spPr/>
      <dgm:t>
        <a:bodyPr/>
        <a:lstStyle/>
        <a:p>
          <a:endParaRPr lang="ru-RU"/>
        </a:p>
      </dgm:t>
    </dgm:pt>
    <dgm:pt modelId="{A7D5A4F7-F72A-48AE-87CD-6C7027652D6C}" type="pres">
      <dgm:prSet presAssocID="{F0351681-504B-468A-A43A-35239C443A97}" presName="compNode" presStyleCnt="0"/>
      <dgm:spPr/>
      <dgm:t>
        <a:bodyPr/>
        <a:lstStyle/>
        <a:p>
          <a:endParaRPr lang="ru-RU"/>
        </a:p>
      </dgm:t>
    </dgm:pt>
    <dgm:pt modelId="{01B5A3FF-8112-48C6-9524-2594DAB99429}" type="pres">
      <dgm:prSet presAssocID="{F0351681-504B-468A-A43A-35239C443A97}" presName="bkgdShape" presStyleLbl="node1" presStyleIdx="1" presStyleCnt="5" custScaleX="91473"/>
      <dgm:spPr/>
      <dgm:t>
        <a:bodyPr/>
        <a:lstStyle/>
        <a:p>
          <a:endParaRPr lang="ru-RU"/>
        </a:p>
      </dgm:t>
    </dgm:pt>
    <dgm:pt modelId="{BD834AB3-FAFF-4D74-B8D8-881F0EC6B9AD}" type="pres">
      <dgm:prSet presAssocID="{F0351681-504B-468A-A43A-35239C443A97}" presName="nodeTx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F3C681-2C9B-4653-BE31-D8B25A2AB7FA}" type="pres">
      <dgm:prSet presAssocID="{F0351681-504B-468A-A43A-35239C443A97}" presName="invisiNode" presStyleLbl="node1" presStyleIdx="1" presStyleCnt="5"/>
      <dgm:spPr/>
      <dgm:t>
        <a:bodyPr/>
        <a:lstStyle/>
        <a:p>
          <a:endParaRPr lang="ru-RU"/>
        </a:p>
      </dgm:t>
    </dgm:pt>
    <dgm:pt modelId="{E6379D24-0F7F-4C89-AA74-40B94EA75227}" type="pres">
      <dgm:prSet presAssocID="{F0351681-504B-468A-A43A-35239C443A97}" presName="imagNode" presStyleLbl="fgImgPlace1" presStyleIdx="1" presStyleCnt="5" custScaleX="79868" custScaleY="82588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D893FC16-622A-4AA0-9276-3766E5F1AA15}" type="pres">
      <dgm:prSet presAssocID="{E1C31608-5158-4EC9-9C62-26BAAF099A48}" presName="sibTrans" presStyleLbl="sibTrans2D1" presStyleIdx="0" presStyleCnt="0"/>
      <dgm:spPr/>
      <dgm:t>
        <a:bodyPr/>
        <a:lstStyle/>
        <a:p>
          <a:endParaRPr lang="ru-RU"/>
        </a:p>
      </dgm:t>
    </dgm:pt>
    <dgm:pt modelId="{E23B2BA9-1C97-483A-B23A-3ED1FDCF116F}" type="pres">
      <dgm:prSet presAssocID="{971F98B7-9F0E-4CBF-9E52-F758B7AF539C}" presName="compNode" presStyleCnt="0"/>
      <dgm:spPr/>
      <dgm:t>
        <a:bodyPr/>
        <a:lstStyle/>
        <a:p>
          <a:endParaRPr lang="ru-RU"/>
        </a:p>
      </dgm:t>
    </dgm:pt>
    <dgm:pt modelId="{A6261845-6FEC-4FCD-A320-DB13C9B75A59}" type="pres">
      <dgm:prSet presAssocID="{971F98B7-9F0E-4CBF-9E52-F758B7AF539C}" presName="bkgdShape" presStyleLbl="node1" presStyleIdx="2" presStyleCnt="5" custScaleX="122143"/>
      <dgm:spPr/>
      <dgm:t>
        <a:bodyPr/>
        <a:lstStyle/>
        <a:p>
          <a:endParaRPr lang="ru-RU"/>
        </a:p>
      </dgm:t>
    </dgm:pt>
    <dgm:pt modelId="{DD65257D-0571-4E29-A9BE-119458095260}" type="pres">
      <dgm:prSet presAssocID="{971F98B7-9F0E-4CBF-9E52-F758B7AF539C}" presName="nodeTx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608111-633B-4C1F-8C5C-7AB01EEC5F6A}" type="pres">
      <dgm:prSet presAssocID="{971F98B7-9F0E-4CBF-9E52-F758B7AF539C}" presName="invisiNode" presStyleLbl="node1" presStyleIdx="2" presStyleCnt="5"/>
      <dgm:spPr/>
      <dgm:t>
        <a:bodyPr/>
        <a:lstStyle/>
        <a:p>
          <a:endParaRPr lang="ru-RU"/>
        </a:p>
      </dgm:t>
    </dgm:pt>
    <dgm:pt modelId="{59BCE99C-652C-4BAC-91C1-A60B797A8CEA}" type="pres">
      <dgm:prSet presAssocID="{971F98B7-9F0E-4CBF-9E52-F758B7AF539C}" presName="imagNode" presStyleLbl="fgImgPlace1" presStyleIdx="2" presStyleCnt="5" custScaleX="84468" custScaleY="82588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01196D70-DB24-4DDC-9CF1-7DC9DF8BCFAE}" type="pres">
      <dgm:prSet presAssocID="{39C6AF87-AFF4-4988-9CE4-58C3DFCADBFC}" presName="sibTrans" presStyleLbl="sibTrans2D1" presStyleIdx="0" presStyleCnt="0"/>
      <dgm:spPr/>
      <dgm:t>
        <a:bodyPr/>
        <a:lstStyle/>
        <a:p>
          <a:endParaRPr lang="ru-RU"/>
        </a:p>
      </dgm:t>
    </dgm:pt>
    <dgm:pt modelId="{F3842D31-BF1C-4BCF-9C67-BBB3314ABE68}" type="pres">
      <dgm:prSet presAssocID="{10CEFBB7-6C13-42BB-A72E-9CE8C4450081}" presName="compNode" presStyleCnt="0"/>
      <dgm:spPr/>
      <dgm:t>
        <a:bodyPr/>
        <a:lstStyle/>
        <a:p>
          <a:endParaRPr lang="ru-RU"/>
        </a:p>
      </dgm:t>
    </dgm:pt>
    <dgm:pt modelId="{05BE1EB1-E929-4EA6-B09B-AEAAF45A936A}" type="pres">
      <dgm:prSet presAssocID="{10CEFBB7-6C13-42BB-A72E-9CE8C4450081}" presName="bkgdShape" presStyleLbl="node1" presStyleIdx="3" presStyleCnt="5" custScaleX="89976"/>
      <dgm:spPr/>
      <dgm:t>
        <a:bodyPr/>
        <a:lstStyle/>
        <a:p>
          <a:endParaRPr lang="ru-RU"/>
        </a:p>
      </dgm:t>
    </dgm:pt>
    <dgm:pt modelId="{2124DCEB-EDBD-415D-8E06-ED092037E12A}" type="pres">
      <dgm:prSet presAssocID="{10CEFBB7-6C13-42BB-A72E-9CE8C4450081}" presName="nodeTx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6C6886E-6BD9-42B7-9C7E-82FEC5D3C11D}" type="pres">
      <dgm:prSet presAssocID="{10CEFBB7-6C13-42BB-A72E-9CE8C4450081}" presName="invisiNode" presStyleLbl="node1" presStyleIdx="3" presStyleCnt="5"/>
      <dgm:spPr/>
      <dgm:t>
        <a:bodyPr/>
        <a:lstStyle/>
        <a:p>
          <a:endParaRPr lang="ru-RU"/>
        </a:p>
      </dgm:t>
    </dgm:pt>
    <dgm:pt modelId="{2A289877-5F19-4A19-A468-00B4EBF5943F}" type="pres">
      <dgm:prSet presAssocID="{10CEFBB7-6C13-42BB-A72E-9CE8C4450081}" presName="imagNode" presStyleLbl="fgImgPlace1" presStyleIdx="3" presStyleCnt="5" custScaleX="79868" custScaleY="82588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477DEABC-75F1-441E-8920-4A84FA5ED8C1}" type="pres">
      <dgm:prSet presAssocID="{23A35882-F850-44CF-BF7E-76DE9BF961FC}" presName="sibTrans" presStyleLbl="sibTrans2D1" presStyleIdx="0" presStyleCnt="0"/>
      <dgm:spPr/>
      <dgm:t>
        <a:bodyPr/>
        <a:lstStyle/>
        <a:p>
          <a:endParaRPr lang="ru-RU"/>
        </a:p>
      </dgm:t>
    </dgm:pt>
    <dgm:pt modelId="{A10443EA-0A22-4998-85A4-5FC07C4410A8}" type="pres">
      <dgm:prSet presAssocID="{BE907F90-9D92-45A1-94F8-1DCBD5B9715F}" presName="compNode" presStyleCnt="0"/>
      <dgm:spPr/>
      <dgm:t>
        <a:bodyPr/>
        <a:lstStyle/>
        <a:p>
          <a:endParaRPr lang="ru-RU"/>
        </a:p>
      </dgm:t>
    </dgm:pt>
    <dgm:pt modelId="{14E9E240-14D8-48CE-A8EF-4C26DD964D0B}" type="pres">
      <dgm:prSet presAssocID="{BE907F90-9D92-45A1-94F8-1DCBD5B9715F}" presName="bkgdShape" presStyleLbl="node1" presStyleIdx="4" presStyleCnt="5" custScaleX="77049"/>
      <dgm:spPr/>
      <dgm:t>
        <a:bodyPr/>
        <a:lstStyle/>
        <a:p>
          <a:endParaRPr lang="ru-RU"/>
        </a:p>
      </dgm:t>
    </dgm:pt>
    <dgm:pt modelId="{272D07C4-E4A0-4649-AFF9-320ECA914488}" type="pres">
      <dgm:prSet presAssocID="{BE907F90-9D92-45A1-94F8-1DCBD5B9715F}" presName="nodeTx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AF8028-0A1F-4B6B-BA86-08AA83130861}" type="pres">
      <dgm:prSet presAssocID="{BE907F90-9D92-45A1-94F8-1DCBD5B9715F}" presName="invisiNode" presStyleLbl="node1" presStyleIdx="4" presStyleCnt="5"/>
      <dgm:spPr/>
      <dgm:t>
        <a:bodyPr/>
        <a:lstStyle/>
        <a:p>
          <a:endParaRPr lang="ru-RU"/>
        </a:p>
      </dgm:t>
    </dgm:pt>
    <dgm:pt modelId="{801EDB75-7215-4290-9F39-D09130BB9918}" type="pres">
      <dgm:prSet presAssocID="{BE907F90-9D92-45A1-94F8-1DCBD5B9715F}" presName="imagNode" presStyleLbl="fgImgPlace1" presStyleIdx="4" presStyleCnt="5" custScaleX="85206" custScaleY="82588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  <dgm:t>
        <a:bodyPr/>
        <a:lstStyle/>
        <a:p>
          <a:endParaRPr lang="ru-RU"/>
        </a:p>
      </dgm:t>
    </dgm:pt>
  </dgm:ptLst>
  <dgm:cxnLst>
    <dgm:cxn modelId="{78C85F28-1B1D-4359-A154-ED450679EC47}" type="presOf" srcId="{BE907F90-9D92-45A1-94F8-1DCBD5B9715F}" destId="{272D07C4-E4A0-4649-AFF9-320ECA914488}" srcOrd="1" destOrd="0" presId="urn:microsoft.com/office/officeart/2005/8/layout/hList7"/>
    <dgm:cxn modelId="{712029C1-EF2D-479C-B456-69290C1C58F5}" type="presOf" srcId="{971F98B7-9F0E-4CBF-9E52-F758B7AF539C}" destId="{DD65257D-0571-4E29-A9BE-119458095260}" srcOrd="1" destOrd="0" presId="urn:microsoft.com/office/officeart/2005/8/layout/hList7"/>
    <dgm:cxn modelId="{19B7C5E6-1D5C-4846-A0E0-B01977A3C3D3}" type="presOf" srcId="{BE907F90-9D92-45A1-94F8-1DCBD5B9715F}" destId="{14E9E240-14D8-48CE-A8EF-4C26DD964D0B}" srcOrd="0" destOrd="0" presId="urn:microsoft.com/office/officeart/2005/8/layout/hList7"/>
    <dgm:cxn modelId="{8DBB9301-FA28-492D-82F7-7248566C3DAE}" srcId="{7D9F30EA-5AAD-4B4D-9B37-1898C8B1B1C4}" destId="{F0351681-504B-468A-A43A-35239C443A97}" srcOrd="1" destOrd="0" parTransId="{D9E01241-ED2F-43BF-AD0C-3C1C61B771E5}" sibTransId="{E1C31608-5158-4EC9-9C62-26BAAF099A48}"/>
    <dgm:cxn modelId="{14B31CC8-2AFF-473F-8960-1A661774B261}" type="presOf" srcId="{914D76AC-028B-4257-BED1-2C2263772DDA}" destId="{E32018F6-38F3-4F68-9FD0-50FD7BED2859}" srcOrd="0" destOrd="0" presId="urn:microsoft.com/office/officeart/2005/8/layout/hList7"/>
    <dgm:cxn modelId="{D49A4A8E-E13A-48B9-A452-439EA4800B82}" srcId="{7D9F30EA-5AAD-4B4D-9B37-1898C8B1B1C4}" destId="{BE907F90-9D92-45A1-94F8-1DCBD5B9715F}" srcOrd="4" destOrd="0" parTransId="{03FA8934-805C-4CA4-B0FE-FC842D45AFE0}" sibTransId="{1C6C0DF2-B0CB-4D92-954A-55B02AC860DD}"/>
    <dgm:cxn modelId="{D9466C57-F81B-43AB-9B20-38F0F849E8C0}" type="presOf" srcId="{F0351681-504B-468A-A43A-35239C443A97}" destId="{BD834AB3-FAFF-4D74-B8D8-881F0EC6B9AD}" srcOrd="1" destOrd="0" presId="urn:microsoft.com/office/officeart/2005/8/layout/hList7"/>
    <dgm:cxn modelId="{2EDF6D89-4AFF-415B-9A05-F260E1C575A7}" type="presOf" srcId="{10CEFBB7-6C13-42BB-A72E-9CE8C4450081}" destId="{2124DCEB-EDBD-415D-8E06-ED092037E12A}" srcOrd="1" destOrd="0" presId="urn:microsoft.com/office/officeart/2005/8/layout/hList7"/>
    <dgm:cxn modelId="{8EF4490E-E82E-4D9A-BAD1-1DE69CDD11E1}" type="presOf" srcId="{BFE45829-723F-4E4D-9831-F195998B70F6}" destId="{D73F7537-DE83-45D9-AFD1-908328D4D97E}" srcOrd="0" destOrd="0" presId="urn:microsoft.com/office/officeart/2005/8/layout/hList7"/>
    <dgm:cxn modelId="{C53F01F9-0D35-4B3C-9C22-0C01B3BF8D2B}" type="presOf" srcId="{39C6AF87-AFF4-4988-9CE4-58C3DFCADBFC}" destId="{01196D70-DB24-4DDC-9CF1-7DC9DF8BCFAE}" srcOrd="0" destOrd="0" presId="urn:microsoft.com/office/officeart/2005/8/layout/hList7"/>
    <dgm:cxn modelId="{2B93680C-0B95-4792-A433-47E8D5550E4D}" type="presOf" srcId="{F0351681-504B-468A-A43A-35239C443A97}" destId="{01B5A3FF-8112-48C6-9524-2594DAB99429}" srcOrd="0" destOrd="0" presId="urn:microsoft.com/office/officeart/2005/8/layout/hList7"/>
    <dgm:cxn modelId="{C928E7E6-0BF8-4F71-A9FC-BBD38D226D7F}" type="presOf" srcId="{10CEFBB7-6C13-42BB-A72E-9CE8C4450081}" destId="{05BE1EB1-E929-4EA6-B09B-AEAAF45A936A}" srcOrd="0" destOrd="0" presId="urn:microsoft.com/office/officeart/2005/8/layout/hList7"/>
    <dgm:cxn modelId="{E84559F1-6B22-4E91-BE1D-DF98088BDC6D}" type="presOf" srcId="{BFE45829-723F-4E4D-9831-F195998B70F6}" destId="{A490A214-21F9-4C52-8E3B-F3A359B01D89}" srcOrd="1" destOrd="0" presId="urn:microsoft.com/office/officeart/2005/8/layout/hList7"/>
    <dgm:cxn modelId="{28332E5F-80B5-4696-9341-FC12E92E475F}" type="presOf" srcId="{7D9F30EA-5AAD-4B4D-9B37-1898C8B1B1C4}" destId="{D7F1AC36-BB02-40D3-9EAC-6004F15E8D99}" srcOrd="0" destOrd="0" presId="urn:microsoft.com/office/officeart/2005/8/layout/hList7"/>
    <dgm:cxn modelId="{A94C93C9-3529-469B-AE7A-BC6F9394CE20}" type="presOf" srcId="{E1C31608-5158-4EC9-9C62-26BAAF099A48}" destId="{D893FC16-622A-4AA0-9276-3766E5F1AA15}" srcOrd="0" destOrd="0" presId="urn:microsoft.com/office/officeart/2005/8/layout/hList7"/>
    <dgm:cxn modelId="{BECFD384-8F7B-4534-81E9-340819B50C3E}" type="presOf" srcId="{23A35882-F850-44CF-BF7E-76DE9BF961FC}" destId="{477DEABC-75F1-441E-8920-4A84FA5ED8C1}" srcOrd="0" destOrd="0" presId="urn:microsoft.com/office/officeart/2005/8/layout/hList7"/>
    <dgm:cxn modelId="{5E1C4784-6B0A-470C-AA72-37735BD917F0}" srcId="{7D9F30EA-5AAD-4B4D-9B37-1898C8B1B1C4}" destId="{971F98B7-9F0E-4CBF-9E52-F758B7AF539C}" srcOrd="2" destOrd="0" parTransId="{03C9B6BD-1F14-43AB-8931-58CC8047476B}" sibTransId="{39C6AF87-AFF4-4988-9CE4-58C3DFCADBFC}"/>
    <dgm:cxn modelId="{BB97E43A-CB32-4C28-9BF3-3026B999259A}" srcId="{7D9F30EA-5AAD-4B4D-9B37-1898C8B1B1C4}" destId="{BFE45829-723F-4E4D-9831-F195998B70F6}" srcOrd="0" destOrd="0" parTransId="{9D4F7DBD-8157-41A0-8C10-0BA42EC495F2}" sibTransId="{914D76AC-028B-4257-BED1-2C2263772DDA}"/>
    <dgm:cxn modelId="{0C50F168-71C7-4F70-A20E-91E981BE1C77}" type="presOf" srcId="{971F98B7-9F0E-4CBF-9E52-F758B7AF539C}" destId="{A6261845-6FEC-4FCD-A320-DB13C9B75A59}" srcOrd="0" destOrd="0" presId="urn:microsoft.com/office/officeart/2005/8/layout/hList7"/>
    <dgm:cxn modelId="{CED1569C-B30C-4D4A-9BEF-D0C89A079BAC}" srcId="{7D9F30EA-5AAD-4B4D-9B37-1898C8B1B1C4}" destId="{10CEFBB7-6C13-42BB-A72E-9CE8C4450081}" srcOrd="3" destOrd="0" parTransId="{CE1ADD2A-B7FD-478F-A426-66139ECBA903}" sibTransId="{23A35882-F850-44CF-BF7E-76DE9BF961FC}"/>
    <dgm:cxn modelId="{7490DAFB-93DA-44B9-BBD3-38D6D16B7F6F}" type="presParOf" srcId="{D7F1AC36-BB02-40D3-9EAC-6004F15E8D99}" destId="{9132C0C5-E5AF-4E5E-918C-A1BB430E7228}" srcOrd="0" destOrd="0" presId="urn:microsoft.com/office/officeart/2005/8/layout/hList7"/>
    <dgm:cxn modelId="{2330DF9C-2316-46B6-ABAF-5577EA7E8F36}" type="presParOf" srcId="{D7F1AC36-BB02-40D3-9EAC-6004F15E8D99}" destId="{AC9FC888-4E7D-41D5-BF8D-099DDFB49032}" srcOrd="1" destOrd="0" presId="urn:microsoft.com/office/officeart/2005/8/layout/hList7"/>
    <dgm:cxn modelId="{71FD7EB5-4DC3-4F6E-BEB5-96D1EE19D038}" type="presParOf" srcId="{AC9FC888-4E7D-41D5-BF8D-099DDFB49032}" destId="{3B03A404-6FA8-44DF-BD0D-938BEE92A850}" srcOrd="0" destOrd="0" presId="urn:microsoft.com/office/officeart/2005/8/layout/hList7"/>
    <dgm:cxn modelId="{31DAF820-B20E-4F63-9612-DF869FEFC19C}" type="presParOf" srcId="{3B03A404-6FA8-44DF-BD0D-938BEE92A850}" destId="{D73F7537-DE83-45D9-AFD1-908328D4D97E}" srcOrd="0" destOrd="0" presId="urn:microsoft.com/office/officeart/2005/8/layout/hList7"/>
    <dgm:cxn modelId="{AFAF7F09-D32B-47A1-AE58-66C7ADF6A42F}" type="presParOf" srcId="{3B03A404-6FA8-44DF-BD0D-938BEE92A850}" destId="{A490A214-21F9-4C52-8E3B-F3A359B01D89}" srcOrd="1" destOrd="0" presId="urn:microsoft.com/office/officeart/2005/8/layout/hList7"/>
    <dgm:cxn modelId="{30A85EA7-204F-49A9-AC45-4A7AFCB53E1E}" type="presParOf" srcId="{3B03A404-6FA8-44DF-BD0D-938BEE92A850}" destId="{8FADFE9E-A8A8-41F1-B358-A7A11B6B47E1}" srcOrd="2" destOrd="0" presId="urn:microsoft.com/office/officeart/2005/8/layout/hList7"/>
    <dgm:cxn modelId="{F8E9B565-19DF-4B89-A80A-588534B4427C}" type="presParOf" srcId="{3B03A404-6FA8-44DF-BD0D-938BEE92A850}" destId="{79E796B1-3ABE-4958-A470-95B84B3BA8FB}" srcOrd="3" destOrd="0" presId="urn:microsoft.com/office/officeart/2005/8/layout/hList7"/>
    <dgm:cxn modelId="{1BC20F05-2744-403F-9DCA-3FE1D0E72E53}" type="presParOf" srcId="{AC9FC888-4E7D-41D5-BF8D-099DDFB49032}" destId="{E32018F6-38F3-4F68-9FD0-50FD7BED2859}" srcOrd="1" destOrd="0" presId="urn:microsoft.com/office/officeart/2005/8/layout/hList7"/>
    <dgm:cxn modelId="{70CC908D-DC1E-4F9E-8712-FD7FF1D1E269}" type="presParOf" srcId="{AC9FC888-4E7D-41D5-BF8D-099DDFB49032}" destId="{A7D5A4F7-F72A-48AE-87CD-6C7027652D6C}" srcOrd="2" destOrd="0" presId="urn:microsoft.com/office/officeart/2005/8/layout/hList7"/>
    <dgm:cxn modelId="{858FBB4B-E182-4D76-A2B0-B3D60B6E80A4}" type="presParOf" srcId="{A7D5A4F7-F72A-48AE-87CD-6C7027652D6C}" destId="{01B5A3FF-8112-48C6-9524-2594DAB99429}" srcOrd="0" destOrd="0" presId="urn:microsoft.com/office/officeart/2005/8/layout/hList7"/>
    <dgm:cxn modelId="{392A8DC1-F54D-4EA6-BA42-C60466EDEEA2}" type="presParOf" srcId="{A7D5A4F7-F72A-48AE-87CD-6C7027652D6C}" destId="{BD834AB3-FAFF-4D74-B8D8-881F0EC6B9AD}" srcOrd="1" destOrd="0" presId="urn:microsoft.com/office/officeart/2005/8/layout/hList7"/>
    <dgm:cxn modelId="{8579870A-5A3D-4B5C-8578-274AB1763814}" type="presParOf" srcId="{A7D5A4F7-F72A-48AE-87CD-6C7027652D6C}" destId="{C8F3C681-2C9B-4653-BE31-D8B25A2AB7FA}" srcOrd="2" destOrd="0" presId="urn:microsoft.com/office/officeart/2005/8/layout/hList7"/>
    <dgm:cxn modelId="{62E27507-9E50-4F10-B235-00C5DA87D08A}" type="presParOf" srcId="{A7D5A4F7-F72A-48AE-87CD-6C7027652D6C}" destId="{E6379D24-0F7F-4C89-AA74-40B94EA75227}" srcOrd="3" destOrd="0" presId="urn:microsoft.com/office/officeart/2005/8/layout/hList7"/>
    <dgm:cxn modelId="{6CB72C0D-C1ED-4FAB-9682-125F467E8438}" type="presParOf" srcId="{AC9FC888-4E7D-41D5-BF8D-099DDFB49032}" destId="{D893FC16-622A-4AA0-9276-3766E5F1AA15}" srcOrd="3" destOrd="0" presId="urn:microsoft.com/office/officeart/2005/8/layout/hList7"/>
    <dgm:cxn modelId="{DA8A3AA9-D4C1-42B1-9DD3-228A430DBB5C}" type="presParOf" srcId="{AC9FC888-4E7D-41D5-BF8D-099DDFB49032}" destId="{E23B2BA9-1C97-483A-B23A-3ED1FDCF116F}" srcOrd="4" destOrd="0" presId="urn:microsoft.com/office/officeart/2005/8/layout/hList7"/>
    <dgm:cxn modelId="{5143CA4A-0AB1-449E-96F4-78C7B15A69A1}" type="presParOf" srcId="{E23B2BA9-1C97-483A-B23A-3ED1FDCF116F}" destId="{A6261845-6FEC-4FCD-A320-DB13C9B75A59}" srcOrd="0" destOrd="0" presId="urn:microsoft.com/office/officeart/2005/8/layout/hList7"/>
    <dgm:cxn modelId="{FDAF407B-E92A-49B1-8276-CCFF4970BD4E}" type="presParOf" srcId="{E23B2BA9-1C97-483A-B23A-3ED1FDCF116F}" destId="{DD65257D-0571-4E29-A9BE-119458095260}" srcOrd="1" destOrd="0" presId="urn:microsoft.com/office/officeart/2005/8/layout/hList7"/>
    <dgm:cxn modelId="{224A3C23-5425-481E-9DA4-1E059C0E10F3}" type="presParOf" srcId="{E23B2BA9-1C97-483A-B23A-3ED1FDCF116F}" destId="{6F608111-633B-4C1F-8C5C-7AB01EEC5F6A}" srcOrd="2" destOrd="0" presId="urn:microsoft.com/office/officeart/2005/8/layout/hList7"/>
    <dgm:cxn modelId="{5E07B4F1-D2EB-4638-A78F-D6D97B842EC4}" type="presParOf" srcId="{E23B2BA9-1C97-483A-B23A-3ED1FDCF116F}" destId="{59BCE99C-652C-4BAC-91C1-A60B797A8CEA}" srcOrd="3" destOrd="0" presId="urn:microsoft.com/office/officeart/2005/8/layout/hList7"/>
    <dgm:cxn modelId="{6CE61ED5-9E63-4976-A680-CEF74EAA551E}" type="presParOf" srcId="{AC9FC888-4E7D-41D5-BF8D-099DDFB49032}" destId="{01196D70-DB24-4DDC-9CF1-7DC9DF8BCFAE}" srcOrd="5" destOrd="0" presId="urn:microsoft.com/office/officeart/2005/8/layout/hList7"/>
    <dgm:cxn modelId="{99AD1DF2-EFEF-4DCE-9CAB-F61329EC0130}" type="presParOf" srcId="{AC9FC888-4E7D-41D5-BF8D-099DDFB49032}" destId="{F3842D31-BF1C-4BCF-9C67-BBB3314ABE68}" srcOrd="6" destOrd="0" presId="urn:microsoft.com/office/officeart/2005/8/layout/hList7"/>
    <dgm:cxn modelId="{D89D6C55-EC74-4B35-85CD-A8FE31901BEE}" type="presParOf" srcId="{F3842D31-BF1C-4BCF-9C67-BBB3314ABE68}" destId="{05BE1EB1-E929-4EA6-B09B-AEAAF45A936A}" srcOrd="0" destOrd="0" presId="urn:microsoft.com/office/officeart/2005/8/layout/hList7"/>
    <dgm:cxn modelId="{2708AA14-A1E9-4DC2-AEE3-DCDB0CEFEB29}" type="presParOf" srcId="{F3842D31-BF1C-4BCF-9C67-BBB3314ABE68}" destId="{2124DCEB-EDBD-415D-8E06-ED092037E12A}" srcOrd="1" destOrd="0" presId="urn:microsoft.com/office/officeart/2005/8/layout/hList7"/>
    <dgm:cxn modelId="{B40A9C95-6690-4D51-BD7B-0C2AFD0CBE79}" type="presParOf" srcId="{F3842D31-BF1C-4BCF-9C67-BBB3314ABE68}" destId="{76C6886E-6BD9-42B7-9C7E-82FEC5D3C11D}" srcOrd="2" destOrd="0" presId="urn:microsoft.com/office/officeart/2005/8/layout/hList7"/>
    <dgm:cxn modelId="{DA915442-A529-44EC-9F83-E4A16A5332C4}" type="presParOf" srcId="{F3842D31-BF1C-4BCF-9C67-BBB3314ABE68}" destId="{2A289877-5F19-4A19-A468-00B4EBF5943F}" srcOrd="3" destOrd="0" presId="urn:microsoft.com/office/officeart/2005/8/layout/hList7"/>
    <dgm:cxn modelId="{E7163779-7A41-4DD7-B20D-2FDB3E9C5A01}" type="presParOf" srcId="{AC9FC888-4E7D-41D5-BF8D-099DDFB49032}" destId="{477DEABC-75F1-441E-8920-4A84FA5ED8C1}" srcOrd="7" destOrd="0" presId="urn:microsoft.com/office/officeart/2005/8/layout/hList7"/>
    <dgm:cxn modelId="{4FFA89E1-7237-416D-99FA-84A88573E60C}" type="presParOf" srcId="{AC9FC888-4E7D-41D5-BF8D-099DDFB49032}" destId="{A10443EA-0A22-4998-85A4-5FC07C4410A8}" srcOrd="8" destOrd="0" presId="urn:microsoft.com/office/officeart/2005/8/layout/hList7"/>
    <dgm:cxn modelId="{0066BFF3-F093-40DD-9CB0-2E1F88BC4BDD}" type="presParOf" srcId="{A10443EA-0A22-4998-85A4-5FC07C4410A8}" destId="{14E9E240-14D8-48CE-A8EF-4C26DD964D0B}" srcOrd="0" destOrd="0" presId="urn:microsoft.com/office/officeart/2005/8/layout/hList7"/>
    <dgm:cxn modelId="{6E4CF5A1-8641-44A1-94D8-F9F6B879B457}" type="presParOf" srcId="{A10443EA-0A22-4998-85A4-5FC07C4410A8}" destId="{272D07C4-E4A0-4649-AFF9-320ECA914488}" srcOrd="1" destOrd="0" presId="urn:microsoft.com/office/officeart/2005/8/layout/hList7"/>
    <dgm:cxn modelId="{AC3398A2-F33E-476D-9A5A-C12609378213}" type="presParOf" srcId="{A10443EA-0A22-4998-85A4-5FC07C4410A8}" destId="{C7AF8028-0A1F-4B6B-BA86-08AA83130861}" srcOrd="2" destOrd="0" presId="urn:microsoft.com/office/officeart/2005/8/layout/hList7"/>
    <dgm:cxn modelId="{EC5A2E26-9E5D-4A7D-9038-AC749664F705}" type="presParOf" srcId="{A10443EA-0A22-4998-85A4-5FC07C4410A8}" destId="{801EDB75-7215-4290-9F39-D09130BB9918}" srcOrd="3" destOrd="0" presId="urn:microsoft.com/office/officeart/2005/8/layout/hList7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27A101D-8088-4F21-A936-43AB877355D2}" type="doc">
      <dgm:prSet loTypeId="urn:microsoft.com/office/officeart/2005/8/layout/vList4" loCatId="list" qsTypeId="urn:microsoft.com/office/officeart/2005/8/quickstyle/3d2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E313B81E-1751-4C21-8155-E4E5788F26D3}">
      <dgm:prSet phldrT="[Текст]" custT="1"/>
      <dgm:spPr/>
      <dgm:t>
        <a:bodyPr anchor="ctr"/>
        <a:lstStyle/>
        <a:p>
          <a:pPr algn="ctr"/>
          <a:endParaRPr lang="ru-RU" sz="1400" dirty="0" smtClean="0">
            <a:latin typeface="+mj-lt"/>
          </a:endParaRPr>
        </a:p>
        <a:p>
          <a:pPr algn="ctr"/>
          <a:r>
            <a:rPr lang="ru-RU" sz="1400" b="1" dirty="0" smtClean="0">
              <a:solidFill>
                <a:srgbClr val="FFFF66"/>
              </a:solidFill>
              <a:effectLst/>
              <a:latin typeface="Arial" pitchFamily="34" charset="0"/>
              <a:cs typeface="Arial" pitchFamily="34" charset="0"/>
            </a:rPr>
            <a:t>Налог на доходы физических лиц 719,0</a:t>
          </a:r>
        </a:p>
        <a:p>
          <a:pPr algn="ctr"/>
          <a:endParaRPr lang="ru-RU" sz="1400" dirty="0" smtClean="0">
            <a:latin typeface="+mj-lt"/>
          </a:endParaRPr>
        </a:p>
      </dgm:t>
    </dgm:pt>
    <dgm:pt modelId="{E23ADDFA-5A80-4A69-A248-6C133368E902}" type="parTrans" cxnId="{E5C7C694-70A4-4C23-97F6-EDA5A3D240A2}">
      <dgm:prSet/>
      <dgm:spPr/>
      <dgm:t>
        <a:bodyPr/>
        <a:lstStyle/>
        <a:p>
          <a:pPr algn="ctr"/>
          <a:endParaRPr lang="ru-RU"/>
        </a:p>
      </dgm:t>
    </dgm:pt>
    <dgm:pt modelId="{A953BF2A-CE73-464D-9553-D0EF45A6271B}" type="sibTrans" cxnId="{E5C7C694-70A4-4C23-97F6-EDA5A3D240A2}">
      <dgm:prSet/>
      <dgm:spPr/>
      <dgm:t>
        <a:bodyPr/>
        <a:lstStyle/>
        <a:p>
          <a:pPr algn="ctr"/>
          <a:endParaRPr lang="ru-RU"/>
        </a:p>
      </dgm:t>
    </dgm:pt>
    <dgm:pt modelId="{8061A499-68BB-4517-AEA3-079F9BE298A5}">
      <dgm:prSet phldrT="[Текст]" custT="1"/>
      <dgm:spPr/>
      <dgm:t>
        <a:bodyPr/>
        <a:lstStyle/>
        <a:p>
          <a:pPr algn="ctr"/>
          <a:r>
            <a:rPr lang="ru-RU" sz="1400" b="0" dirty="0" smtClean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Безвозмездные поступления</a:t>
          </a:r>
        </a:p>
        <a:p>
          <a:pPr algn="ctr"/>
          <a:r>
            <a:rPr lang="ru-RU" sz="1400" b="1" dirty="0" smtClean="0"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rPr>
            <a:t>4738,5</a:t>
          </a:r>
          <a:endParaRPr lang="ru-RU" sz="1400" b="1" dirty="0">
            <a:solidFill>
              <a:schemeClr val="accent4">
                <a:lumMod val="50000"/>
              </a:schemeClr>
            </a:solidFill>
            <a:effectLst/>
            <a:latin typeface="Arial" pitchFamily="34" charset="0"/>
            <a:cs typeface="Arial" pitchFamily="34" charset="0"/>
          </a:endParaRPr>
        </a:p>
      </dgm:t>
    </dgm:pt>
    <dgm:pt modelId="{55E260D4-7E74-422F-989D-1A883D30C42B}" type="parTrans" cxnId="{1B953493-F6F7-47FE-B292-8924ADD9A5A0}">
      <dgm:prSet/>
      <dgm:spPr/>
      <dgm:t>
        <a:bodyPr/>
        <a:lstStyle/>
        <a:p>
          <a:pPr algn="ctr"/>
          <a:endParaRPr lang="ru-RU"/>
        </a:p>
      </dgm:t>
    </dgm:pt>
    <dgm:pt modelId="{2FF04357-4C60-47B2-ABA7-F34F2DD98536}" type="sibTrans" cxnId="{1B953493-F6F7-47FE-B292-8924ADD9A5A0}">
      <dgm:prSet/>
      <dgm:spPr/>
      <dgm:t>
        <a:bodyPr/>
        <a:lstStyle/>
        <a:p>
          <a:pPr algn="ctr"/>
          <a:endParaRPr lang="ru-RU"/>
        </a:p>
      </dgm:t>
    </dgm:pt>
    <dgm:pt modelId="{C97DEE32-CB06-4791-BCBA-64AB4E8F81A7}">
      <dgm:prSet phldrT="[Текст]" custT="1"/>
      <dgm:spPr/>
      <dgm:t>
        <a:bodyPr anchor="ctr"/>
        <a:lstStyle/>
        <a:p>
          <a:pPr algn="ctr"/>
          <a:r>
            <a:rPr lang="ru-RU" sz="1400" b="1" dirty="0" smtClean="0">
              <a:solidFill>
                <a:schemeClr val="accent6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rPr>
            <a:t>Сельскохозяйственный налог  190,0</a:t>
          </a:r>
        </a:p>
      </dgm:t>
    </dgm:pt>
    <dgm:pt modelId="{09F77138-88E1-4648-8066-33468F18AA7B}" type="sibTrans" cxnId="{3AC4BAA2-528D-402B-87E6-3118DFC36D03}">
      <dgm:prSet/>
      <dgm:spPr/>
      <dgm:t>
        <a:bodyPr/>
        <a:lstStyle/>
        <a:p>
          <a:pPr algn="ctr"/>
          <a:endParaRPr lang="ru-RU"/>
        </a:p>
      </dgm:t>
    </dgm:pt>
    <dgm:pt modelId="{B02A2E4F-7228-4C2C-B8D2-AA21D4409A13}" type="parTrans" cxnId="{3AC4BAA2-528D-402B-87E6-3118DFC36D03}">
      <dgm:prSet/>
      <dgm:spPr/>
      <dgm:t>
        <a:bodyPr/>
        <a:lstStyle/>
        <a:p>
          <a:pPr algn="ctr"/>
          <a:endParaRPr lang="ru-RU"/>
        </a:p>
      </dgm:t>
    </dgm:pt>
    <dgm:pt modelId="{2A82AA35-D9D2-430C-B515-5A5720BC54D6}">
      <dgm:prSet phldrT="[Текст]" custT="1"/>
      <dgm:spPr/>
      <dgm:t>
        <a:bodyPr anchor="ctr"/>
        <a:lstStyle/>
        <a:p>
          <a:pPr algn="ctr"/>
          <a:r>
            <a:rPr lang="ru-RU" sz="1400" b="1" dirty="0" smtClean="0">
              <a:solidFill>
                <a:schemeClr val="accent5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rPr>
            <a:t>Налог на имущество физических лиц 512,4</a:t>
          </a:r>
        </a:p>
      </dgm:t>
    </dgm:pt>
    <dgm:pt modelId="{709A1B8D-E581-4A52-BC2D-00A2695BFFE9}" type="parTrans" cxnId="{E714DE0E-E377-40E8-A290-ADD69762FAA4}">
      <dgm:prSet/>
      <dgm:spPr/>
      <dgm:t>
        <a:bodyPr/>
        <a:lstStyle/>
        <a:p>
          <a:endParaRPr lang="ru-RU"/>
        </a:p>
      </dgm:t>
    </dgm:pt>
    <dgm:pt modelId="{FFACE240-E941-4BBE-B31D-945766F87BBD}" type="sibTrans" cxnId="{E714DE0E-E377-40E8-A290-ADD69762FAA4}">
      <dgm:prSet/>
      <dgm:spPr/>
      <dgm:t>
        <a:bodyPr/>
        <a:lstStyle/>
        <a:p>
          <a:endParaRPr lang="ru-RU"/>
        </a:p>
      </dgm:t>
    </dgm:pt>
    <dgm:pt modelId="{7A49A774-0A84-46C7-911F-8DA20D409AD9}">
      <dgm:prSet phldrT="[Текст]" custT="1"/>
      <dgm:spPr/>
      <dgm:t>
        <a:bodyPr anchor="ctr"/>
        <a:lstStyle/>
        <a:p>
          <a:pPr algn="ctr"/>
          <a:r>
            <a:rPr lang="ru-RU" sz="1400" b="1" dirty="0" smtClean="0">
              <a:solidFill>
                <a:schemeClr val="accent6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rPr>
            <a:t>Земельный налог  1718,3</a:t>
          </a:r>
        </a:p>
      </dgm:t>
    </dgm:pt>
    <dgm:pt modelId="{88E043D0-A902-4BDC-984B-66093C0C621B}" type="parTrans" cxnId="{0B93D6E2-4690-4861-BEF6-68215611355D}">
      <dgm:prSet/>
      <dgm:spPr/>
      <dgm:t>
        <a:bodyPr/>
        <a:lstStyle/>
        <a:p>
          <a:endParaRPr lang="ru-RU"/>
        </a:p>
      </dgm:t>
    </dgm:pt>
    <dgm:pt modelId="{3934CD61-E5AC-47E3-92E3-4A0F6F354C6F}" type="sibTrans" cxnId="{0B93D6E2-4690-4861-BEF6-68215611355D}">
      <dgm:prSet/>
      <dgm:spPr/>
      <dgm:t>
        <a:bodyPr/>
        <a:lstStyle/>
        <a:p>
          <a:endParaRPr lang="ru-RU"/>
        </a:p>
      </dgm:t>
    </dgm:pt>
    <dgm:pt modelId="{B17E2703-ED7C-40C1-AA5F-205C0BB9EA84}" type="pres">
      <dgm:prSet presAssocID="{227A101D-8088-4F21-A936-43AB877355D2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4272FED-D994-4743-844C-5070BB732343}" type="pres">
      <dgm:prSet presAssocID="{E313B81E-1751-4C21-8155-E4E5788F26D3}" presName="comp" presStyleCnt="0"/>
      <dgm:spPr/>
      <dgm:t>
        <a:bodyPr/>
        <a:lstStyle/>
        <a:p>
          <a:endParaRPr lang="ru-RU"/>
        </a:p>
      </dgm:t>
    </dgm:pt>
    <dgm:pt modelId="{3D57390B-957B-42E2-9EEB-3D286DE16B84}" type="pres">
      <dgm:prSet presAssocID="{E313B81E-1751-4C21-8155-E4E5788F26D3}" presName="box" presStyleLbl="node1" presStyleIdx="0" presStyleCnt="5" custLinFactNeighborY="3071"/>
      <dgm:spPr/>
      <dgm:t>
        <a:bodyPr/>
        <a:lstStyle/>
        <a:p>
          <a:endParaRPr lang="ru-RU"/>
        </a:p>
      </dgm:t>
    </dgm:pt>
    <dgm:pt modelId="{DC3D1057-3911-49DC-8B4B-4F8305BF098A}" type="pres">
      <dgm:prSet presAssocID="{E313B81E-1751-4C21-8155-E4E5788F26D3}" presName="img" presStyleLbl="fgImgPlace1" presStyleIdx="0" presStyleCnt="5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ECE55AF3-693F-4ADA-963D-E4F57667994B}" type="pres">
      <dgm:prSet presAssocID="{E313B81E-1751-4C21-8155-E4E5788F26D3}" presName="text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C514FB-D7EB-4AA8-B2BD-147960D9F9FC}" type="pres">
      <dgm:prSet presAssocID="{A953BF2A-CE73-464D-9553-D0EF45A6271B}" presName="spacer" presStyleCnt="0"/>
      <dgm:spPr/>
      <dgm:t>
        <a:bodyPr/>
        <a:lstStyle/>
        <a:p>
          <a:endParaRPr lang="ru-RU"/>
        </a:p>
      </dgm:t>
    </dgm:pt>
    <dgm:pt modelId="{4C4B47A0-B25E-4991-B2ED-6AC55F32B923}" type="pres">
      <dgm:prSet presAssocID="{C97DEE32-CB06-4791-BCBA-64AB4E8F81A7}" presName="comp" presStyleCnt="0"/>
      <dgm:spPr/>
      <dgm:t>
        <a:bodyPr/>
        <a:lstStyle/>
        <a:p>
          <a:endParaRPr lang="ru-RU"/>
        </a:p>
      </dgm:t>
    </dgm:pt>
    <dgm:pt modelId="{D4719953-BCF8-4147-BA01-5072633CA648}" type="pres">
      <dgm:prSet presAssocID="{C97DEE32-CB06-4791-BCBA-64AB4E8F81A7}" presName="box" presStyleLbl="node1" presStyleIdx="1" presStyleCnt="5"/>
      <dgm:spPr/>
      <dgm:t>
        <a:bodyPr/>
        <a:lstStyle/>
        <a:p>
          <a:endParaRPr lang="ru-RU"/>
        </a:p>
      </dgm:t>
    </dgm:pt>
    <dgm:pt modelId="{10414709-A3FF-419B-8BA0-6B96893FDF2B}" type="pres">
      <dgm:prSet presAssocID="{C97DEE32-CB06-4791-BCBA-64AB4E8F81A7}" presName="img" presStyleLbl="fgImgPlace1" presStyleIdx="1" presStyleCnt="5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3EACFEE0-BEE7-4E7A-8CB3-5254697BDBB8}" type="pres">
      <dgm:prSet presAssocID="{C97DEE32-CB06-4791-BCBA-64AB4E8F81A7}" presName="text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A85B69-F88F-4A3C-900B-DFE86B169A12}" type="pres">
      <dgm:prSet presAssocID="{09F77138-88E1-4648-8066-33468F18AA7B}" presName="spacer" presStyleCnt="0"/>
      <dgm:spPr/>
      <dgm:t>
        <a:bodyPr/>
        <a:lstStyle/>
        <a:p>
          <a:endParaRPr lang="ru-RU"/>
        </a:p>
      </dgm:t>
    </dgm:pt>
    <dgm:pt modelId="{CA45FBC3-23A7-4129-8C4B-CC132249DB13}" type="pres">
      <dgm:prSet presAssocID="{2A82AA35-D9D2-430C-B515-5A5720BC54D6}" presName="comp" presStyleCnt="0"/>
      <dgm:spPr/>
    </dgm:pt>
    <dgm:pt modelId="{C2D97453-182A-4A61-9791-51BF99C65A54}" type="pres">
      <dgm:prSet presAssocID="{2A82AA35-D9D2-430C-B515-5A5720BC54D6}" presName="box" presStyleLbl="node1" presStyleIdx="2" presStyleCnt="5"/>
      <dgm:spPr/>
      <dgm:t>
        <a:bodyPr/>
        <a:lstStyle/>
        <a:p>
          <a:endParaRPr lang="ru-RU"/>
        </a:p>
      </dgm:t>
    </dgm:pt>
    <dgm:pt modelId="{0E05406B-9DBE-46CA-8C71-C58D22FF0A91}" type="pres">
      <dgm:prSet presAssocID="{2A82AA35-D9D2-430C-B515-5A5720BC54D6}" presName="img" presStyleLbl="fgImgPlace1" presStyleIdx="2" presStyleCnt="5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56D282F5-ECA7-4BEC-9EA0-F095F9B5CB9A}" type="pres">
      <dgm:prSet presAssocID="{2A82AA35-D9D2-430C-B515-5A5720BC54D6}" presName="text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E60048-BA29-422F-BB28-320E0BEBBC03}" type="pres">
      <dgm:prSet presAssocID="{FFACE240-E941-4BBE-B31D-945766F87BBD}" presName="spacer" presStyleCnt="0"/>
      <dgm:spPr/>
    </dgm:pt>
    <dgm:pt modelId="{50217D6E-35E0-49A2-B926-3B721F44A363}" type="pres">
      <dgm:prSet presAssocID="{7A49A774-0A84-46C7-911F-8DA20D409AD9}" presName="comp" presStyleCnt="0"/>
      <dgm:spPr/>
    </dgm:pt>
    <dgm:pt modelId="{4C4E69D3-35B6-4F1A-9830-1AB77228AF06}" type="pres">
      <dgm:prSet presAssocID="{7A49A774-0A84-46C7-911F-8DA20D409AD9}" presName="box" presStyleLbl="node1" presStyleIdx="3" presStyleCnt="5"/>
      <dgm:spPr/>
      <dgm:t>
        <a:bodyPr/>
        <a:lstStyle/>
        <a:p>
          <a:endParaRPr lang="ru-RU"/>
        </a:p>
      </dgm:t>
    </dgm:pt>
    <dgm:pt modelId="{26838959-EC60-4611-98DA-86708E617E67}" type="pres">
      <dgm:prSet presAssocID="{7A49A774-0A84-46C7-911F-8DA20D409AD9}" presName="img" presStyleLbl="fgImgPlace1" presStyleIdx="3" presStyleCnt="5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F6649CDD-A158-4EE1-92AF-2943C4996125}" type="pres">
      <dgm:prSet presAssocID="{7A49A774-0A84-46C7-911F-8DA20D409AD9}" presName="text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FF525B-EDD8-4ED0-AAE5-F80DA7502810}" type="pres">
      <dgm:prSet presAssocID="{3934CD61-E5AC-47E3-92E3-4A0F6F354C6F}" presName="spacer" presStyleCnt="0"/>
      <dgm:spPr/>
    </dgm:pt>
    <dgm:pt modelId="{7D4D5190-7A99-4EE3-BF13-894BFF6BFA1A}" type="pres">
      <dgm:prSet presAssocID="{8061A499-68BB-4517-AEA3-079F9BE298A5}" presName="comp" presStyleCnt="0"/>
      <dgm:spPr/>
      <dgm:t>
        <a:bodyPr/>
        <a:lstStyle/>
        <a:p>
          <a:endParaRPr lang="ru-RU"/>
        </a:p>
      </dgm:t>
    </dgm:pt>
    <dgm:pt modelId="{681E65EC-7E48-44FF-9933-C4F2C62D5FC2}" type="pres">
      <dgm:prSet presAssocID="{8061A499-68BB-4517-AEA3-079F9BE298A5}" presName="box" presStyleLbl="node1" presStyleIdx="4" presStyleCnt="5"/>
      <dgm:spPr/>
      <dgm:t>
        <a:bodyPr/>
        <a:lstStyle/>
        <a:p>
          <a:endParaRPr lang="ru-RU"/>
        </a:p>
      </dgm:t>
    </dgm:pt>
    <dgm:pt modelId="{7DE197FE-AADA-44C3-8B2B-CF16D12E116A}" type="pres">
      <dgm:prSet presAssocID="{8061A499-68BB-4517-AEA3-079F9BE298A5}" presName="img" presStyleLbl="fgImgPlace1" presStyleIdx="4" presStyleCnt="5" custLinFactNeighborX="-2687" custLinFactNeighborY="785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15C59F69-595E-4B67-B539-081BDD40D04C}" type="pres">
      <dgm:prSet presAssocID="{8061A499-68BB-4517-AEA3-079F9BE298A5}" presName="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AC4BAA2-528D-402B-87E6-3118DFC36D03}" srcId="{227A101D-8088-4F21-A936-43AB877355D2}" destId="{C97DEE32-CB06-4791-BCBA-64AB4E8F81A7}" srcOrd="1" destOrd="0" parTransId="{B02A2E4F-7228-4C2C-B8D2-AA21D4409A13}" sibTransId="{09F77138-88E1-4648-8066-33468F18AA7B}"/>
    <dgm:cxn modelId="{C2D0CE4E-9E6F-4E54-8A52-F39C919BC31B}" type="presOf" srcId="{7A49A774-0A84-46C7-911F-8DA20D409AD9}" destId="{4C4E69D3-35B6-4F1A-9830-1AB77228AF06}" srcOrd="0" destOrd="0" presId="urn:microsoft.com/office/officeart/2005/8/layout/vList4"/>
    <dgm:cxn modelId="{1B953493-F6F7-47FE-B292-8924ADD9A5A0}" srcId="{227A101D-8088-4F21-A936-43AB877355D2}" destId="{8061A499-68BB-4517-AEA3-079F9BE298A5}" srcOrd="4" destOrd="0" parTransId="{55E260D4-7E74-422F-989D-1A883D30C42B}" sibTransId="{2FF04357-4C60-47B2-ABA7-F34F2DD98536}"/>
    <dgm:cxn modelId="{4B0AC37B-C866-4EF6-924F-A0F18C29C9AE}" type="presOf" srcId="{8061A499-68BB-4517-AEA3-079F9BE298A5}" destId="{15C59F69-595E-4B67-B539-081BDD40D04C}" srcOrd="1" destOrd="0" presId="urn:microsoft.com/office/officeart/2005/8/layout/vList4"/>
    <dgm:cxn modelId="{686FCF65-A02D-4564-AE82-6D642D5F55A5}" type="presOf" srcId="{E313B81E-1751-4C21-8155-E4E5788F26D3}" destId="{ECE55AF3-693F-4ADA-963D-E4F57667994B}" srcOrd="1" destOrd="0" presId="urn:microsoft.com/office/officeart/2005/8/layout/vList4"/>
    <dgm:cxn modelId="{06D30062-499B-45EE-8435-9C4D39A9B99A}" type="presOf" srcId="{227A101D-8088-4F21-A936-43AB877355D2}" destId="{B17E2703-ED7C-40C1-AA5F-205C0BB9EA84}" srcOrd="0" destOrd="0" presId="urn:microsoft.com/office/officeart/2005/8/layout/vList4"/>
    <dgm:cxn modelId="{E714DE0E-E377-40E8-A290-ADD69762FAA4}" srcId="{227A101D-8088-4F21-A936-43AB877355D2}" destId="{2A82AA35-D9D2-430C-B515-5A5720BC54D6}" srcOrd="2" destOrd="0" parTransId="{709A1B8D-E581-4A52-BC2D-00A2695BFFE9}" sibTransId="{FFACE240-E941-4BBE-B31D-945766F87BBD}"/>
    <dgm:cxn modelId="{8A4D7415-0198-4228-B0DD-D177A9548CE5}" type="presOf" srcId="{2A82AA35-D9D2-430C-B515-5A5720BC54D6}" destId="{56D282F5-ECA7-4BEC-9EA0-F095F9B5CB9A}" srcOrd="1" destOrd="0" presId="urn:microsoft.com/office/officeart/2005/8/layout/vList4"/>
    <dgm:cxn modelId="{C1CBB9CB-F2F4-451B-AC8B-4041A43B94A9}" type="presOf" srcId="{8061A499-68BB-4517-AEA3-079F9BE298A5}" destId="{681E65EC-7E48-44FF-9933-C4F2C62D5FC2}" srcOrd="0" destOrd="0" presId="urn:microsoft.com/office/officeart/2005/8/layout/vList4"/>
    <dgm:cxn modelId="{0B93D6E2-4690-4861-BEF6-68215611355D}" srcId="{227A101D-8088-4F21-A936-43AB877355D2}" destId="{7A49A774-0A84-46C7-911F-8DA20D409AD9}" srcOrd="3" destOrd="0" parTransId="{88E043D0-A902-4BDC-984B-66093C0C621B}" sibTransId="{3934CD61-E5AC-47E3-92E3-4A0F6F354C6F}"/>
    <dgm:cxn modelId="{86D24FC4-9D8C-4BE6-9895-AB41A41478D0}" type="presOf" srcId="{C97DEE32-CB06-4791-BCBA-64AB4E8F81A7}" destId="{D4719953-BCF8-4147-BA01-5072633CA648}" srcOrd="0" destOrd="0" presId="urn:microsoft.com/office/officeart/2005/8/layout/vList4"/>
    <dgm:cxn modelId="{E5C7C694-70A4-4C23-97F6-EDA5A3D240A2}" srcId="{227A101D-8088-4F21-A936-43AB877355D2}" destId="{E313B81E-1751-4C21-8155-E4E5788F26D3}" srcOrd="0" destOrd="0" parTransId="{E23ADDFA-5A80-4A69-A248-6C133368E902}" sibTransId="{A953BF2A-CE73-464D-9553-D0EF45A6271B}"/>
    <dgm:cxn modelId="{12D9766A-BC16-4BCC-B168-A8BD57CAB74C}" type="presOf" srcId="{E313B81E-1751-4C21-8155-E4E5788F26D3}" destId="{3D57390B-957B-42E2-9EEB-3D286DE16B84}" srcOrd="0" destOrd="0" presId="urn:microsoft.com/office/officeart/2005/8/layout/vList4"/>
    <dgm:cxn modelId="{5BE1CC94-A8D3-43C8-8C73-A3349F4F2C3F}" type="presOf" srcId="{C97DEE32-CB06-4791-BCBA-64AB4E8F81A7}" destId="{3EACFEE0-BEE7-4E7A-8CB3-5254697BDBB8}" srcOrd="1" destOrd="0" presId="urn:microsoft.com/office/officeart/2005/8/layout/vList4"/>
    <dgm:cxn modelId="{9C6C0E7D-213A-47EC-A4DC-C0CE3778F9C5}" type="presOf" srcId="{2A82AA35-D9D2-430C-B515-5A5720BC54D6}" destId="{C2D97453-182A-4A61-9791-51BF99C65A54}" srcOrd="0" destOrd="0" presId="urn:microsoft.com/office/officeart/2005/8/layout/vList4"/>
    <dgm:cxn modelId="{148CC4A0-2446-403D-840A-36F0511F3746}" type="presOf" srcId="{7A49A774-0A84-46C7-911F-8DA20D409AD9}" destId="{F6649CDD-A158-4EE1-92AF-2943C4996125}" srcOrd="1" destOrd="0" presId="urn:microsoft.com/office/officeart/2005/8/layout/vList4"/>
    <dgm:cxn modelId="{0F2D3CDF-BB8C-4D2C-82D0-A4CE2C52482E}" type="presParOf" srcId="{B17E2703-ED7C-40C1-AA5F-205C0BB9EA84}" destId="{94272FED-D994-4743-844C-5070BB732343}" srcOrd="0" destOrd="0" presId="urn:microsoft.com/office/officeart/2005/8/layout/vList4"/>
    <dgm:cxn modelId="{C3298EF1-0E83-4B67-924E-41E3C0A7B290}" type="presParOf" srcId="{94272FED-D994-4743-844C-5070BB732343}" destId="{3D57390B-957B-42E2-9EEB-3D286DE16B84}" srcOrd="0" destOrd="0" presId="urn:microsoft.com/office/officeart/2005/8/layout/vList4"/>
    <dgm:cxn modelId="{08C416F4-8312-448C-817A-B33E58F7E947}" type="presParOf" srcId="{94272FED-D994-4743-844C-5070BB732343}" destId="{DC3D1057-3911-49DC-8B4B-4F8305BF098A}" srcOrd="1" destOrd="0" presId="urn:microsoft.com/office/officeart/2005/8/layout/vList4"/>
    <dgm:cxn modelId="{AF3D2BCA-0310-41EC-81C5-28B79EE0235A}" type="presParOf" srcId="{94272FED-D994-4743-844C-5070BB732343}" destId="{ECE55AF3-693F-4ADA-963D-E4F57667994B}" srcOrd="2" destOrd="0" presId="urn:microsoft.com/office/officeart/2005/8/layout/vList4"/>
    <dgm:cxn modelId="{09E49E7B-46F1-4AA0-B9AA-18FEF0F0C31F}" type="presParOf" srcId="{B17E2703-ED7C-40C1-AA5F-205C0BB9EA84}" destId="{A2C514FB-D7EB-4AA8-B2BD-147960D9F9FC}" srcOrd="1" destOrd="0" presId="urn:microsoft.com/office/officeart/2005/8/layout/vList4"/>
    <dgm:cxn modelId="{66B47C61-D57C-4020-B6F3-10AEFE7D061C}" type="presParOf" srcId="{B17E2703-ED7C-40C1-AA5F-205C0BB9EA84}" destId="{4C4B47A0-B25E-4991-B2ED-6AC55F32B923}" srcOrd="2" destOrd="0" presId="urn:microsoft.com/office/officeart/2005/8/layout/vList4"/>
    <dgm:cxn modelId="{147A313B-5582-40CA-B869-84B59EE4C9B8}" type="presParOf" srcId="{4C4B47A0-B25E-4991-B2ED-6AC55F32B923}" destId="{D4719953-BCF8-4147-BA01-5072633CA648}" srcOrd="0" destOrd="0" presId="urn:microsoft.com/office/officeart/2005/8/layout/vList4"/>
    <dgm:cxn modelId="{A24DA369-5424-44EF-8048-BCEE1F1F877C}" type="presParOf" srcId="{4C4B47A0-B25E-4991-B2ED-6AC55F32B923}" destId="{10414709-A3FF-419B-8BA0-6B96893FDF2B}" srcOrd="1" destOrd="0" presId="urn:microsoft.com/office/officeart/2005/8/layout/vList4"/>
    <dgm:cxn modelId="{BE290A06-B712-447A-AAED-6C342829FB75}" type="presParOf" srcId="{4C4B47A0-B25E-4991-B2ED-6AC55F32B923}" destId="{3EACFEE0-BEE7-4E7A-8CB3-5254697BDBB8}" srcOrd="2" destOrd="0" presId="urn:microsoft.com/office/officeart/2005/8/layout/vList4"/>
    <dgm:cxn modelId="{11EEEBFA-4A69-41B3-86B8-FD1D4E8F65A5}" type="presParOf" srcId="{B17E2703-ED7C-40C1-AA5F-205C0BB9EA84}" destId="{10A85B69-F88F-4A3C-900B-DFE86B169A12}" srcOrd="3" destOrd="0" presId="urn:microsoft.com/office/officeart/2005/8/layout/vList4"/>
    <dgm:cxn modelId="{29C6FC0E-FEC2-44C1-A201-3F4FBC6EB61F}" type="presParOf" srcId="{B17E2703-ED7C-40C1-AA5F-205C0BB9EA84}" destId="{CA45FBC3-23A7-4129-8C4B-CC132249DB13}" srcOrd="4" destOrd="0" presId="urn:microsoft.com/office/officeart/2005/8/layout/vList4"/>
    <dgm:cxn modelId="{F7B6202C-110C-42F5-ABBD-89017A673BB8}" type="presParOf" srcId="{CA45FBC3-23A7-4129-8C4B-CC132249DB13}" destId="{C2D97453-182A-4A61-9791-51BF99C65A54}" srcOrd="0" destOrd="0" presId="urn:microsoft.com/office/officeart/2005/8/layout/vList4"/>
    <dgm:cxn modelId="{56B21A3B-CB2C-47E2-AB03-06D18A4D91F4}" type="presParOf" srcId="{CA45FBC3-23A7-4129-8C4B-CC132249DB13}" destId="{0E05406B-9DBE-46CA-8C71-C58D22FF0A91}" srcOrd="1" destOrd="0" presId="urn:microsoft.com/office/officeart/2005/8/layout/vList4"/>
    <dgm:cxn modelId="{7D3EF6D1-41F0-465E-A618-A9690A961748}" type="presParOf" srcId="{CA45FBC3-23A7-4129-8C4B-CC132249DB13}" destId="{56D282F5-ECA7-4BEC-9EA0-F095F9B5CB9A}" srcOrd="2" destOrd="0" presId="urn:microsoft.com/office/officeart/2005/8/layout/vList4"/>
    <dgm:cxn modelId="{67DAB66E-0DFF-46E5-93DE-E59E1B4930F1}" type="presParOf" srcId="{B17E2703-ED7C-40C1-AA5F-205C0BB9EA84}" destId="{BDE60048-BA29-422F-BB28-320E0BEBBC03}" srcOrd="5" destOrd="0" presId="urn:microsoft.com/office/officeart/2005/8/layout/vList4"/>
    <dgm:cxn modelId="{DA255012-74E4-41EB-BCD7-2C00E44FB0B1}" type="presParOf" srcId="{B17E2703-ED7C-40C1-AA5F-205C0BB9EA84}" destId="{50217D6E-35E0-49A2-B926-3B721F44A363}" srcOrd="6" destOrd="0" presId="urn:microsoft.com/office/officeart/2005/8/layout/vList4"/>
    <dgm:cxn modelId="{AABAFF80-0456-4A81-8720-C2CF92F0CC56}" type="presParOf" srcId="{50217D6E-35E0-49A2-B926-3B721F44A363}" destId="{4C4E69D3-35B6-4F1A-9830-1AB77228AF06}" srcOrd="0" destOrd="0" presId="urn:microsoft.com/office/officeart/2005/8/layout/vList4"/>
    <dgm:cxn modelId="{789CA9C8-9478-4D7A-99BA-6A626B2B4CBF}" type="presParOf" srcId="{50217D6E-35E0-49A2-B926-3B721F44A363}" destId="{26838959-EC60-4611-98DA-86708E617E67}" srcOrd="1" destOrd="0" presId="urn:microsoft.com/office/officeart/2005/8/layout/vList4"/>
    <dgm:cxn modelId="{B3026632-89A7-477E-9F51-D6D5446B401C}" type="presParOf" srcId="{50217D6E-35E0-49A2-B926-3B721F44A363}" destId="{F6649CDD-A158-4EE1-92AF-2943C4996125}" srcOrd="2" destOrd="0" presId="urn:microsoft.com/office/officeart/2005/8/layout/vList4"/>
    <dgm:cxn modelId="{C839F6E3-9C45-4F79-9C91-626E6ED95FC5}" type="presParOf" srcId="{B17E2703-ED7C-40C1-AA5F-205C0BB9EA84}" destId="{D4FF525B-EDD8-4ED0-AAE5-F80DA7502810}" srcOrd="7" destOrd="0" presId="urn:microsoft.com/office/officeart/2005/8/layout/vList4"/>
    <dgm:cxn modelId="{6C590537-C3EF-41FA-A5F0-586A139CEC69}" type="presParOf" srcId="{B17E2703-ED7C-40C1-AA5F-205C0BB9EA84}" destId="{7D4D5190-7A99-4EE3-BF13-894BFF6BFA1A}" srcOrd="8" destOrd="0" presId="urn:microsoft.com/office/officeart/2005/8/layout/vList4"/>
    <dgm:cxn modelId="{799D9E7D-3B05-4D9D-82D6-F505862EC084}" type="presParOf" srcId="{7D4D5190-7A99-4EE3-BF13-894BFF6BFA1A}" destId="{681E65EC-7E48-44FF-9933-C4F2C62D5FC2}" srcOrd="0" destOrd="0" presId="urn:microsoft.com/office/officeart/2005/8/layout/vList4"/>
    <dgm:cxn modelId="{EB9874D8-34D6-42D8-B8FF-C8D71A619C59}" type="presParOf" srcId="{7D4D5190-7A99-4EE3-BF13-894BFF6BFA1A}" destId="{7DE197FE-AADA-44C3-8B2B-CF16D12E116A}" srcOrd="1" destOrd="0" presId="urn:microsoft.com/office/officeart/2005/8/layout/vList4"/>
    <dgm:cxn modelId="{55DC4190-CB0A-4367-BF8F-2CF70FB2AD36}" type="presParOf" srcId="{7D4D5190-7A99-4EE3-BF13-894BFF6BFA1A}" destId="{15C59F69-595E-4B67-B539-081BDD40D04C}" srcOrd="2" destOrd="0" presId="urn:microsoft.com/office/officeart/2005/8/layout/vList4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27A101D-8088-4F21-A936-43AB877355D2}" type="doc">
      <dgm:prSet loTypeId="urn:microsoft.com/office/officeart/2005/8/layout/vList4" loCatId="list" qsTypeId="urn:microsoft.com/office/officeart/2005/8/quickstyle/3d2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68068276-3353-4C66-B853-CC5F797C3845}">
      <dgm:prSet phldrT="[Текст]" custT="1"/>
      <dgm:spPr/>
      <dgm:t>
        <a:bodyPr/>
        <a:lstStyle/>
        <a:p>
          <a:pPr algn="ctr"/>
          <a:r>
            <a:rPr lang="ru-RU" sz="1400" b="1" dirty="0" smtClean="0">
              <a:solidFill>
                <a:srgbClr val="FFFF66"/>
              </a:solidFill>
              <a:latin typeface="Arial" pitchFamily="34" charset="0"/>
              <a:cs typeface="Arial" pitchFamily="34" charset="0"/>
            </a:rPr>
            <a:t>Общегосударственные вопросы 3058,9</a:t>
          </a:r>
        </a:p>
      </dgm:t>
    </dgm:pt>
    <dgm:pt modelId="{CAF82757-7ED5-42C9-BED9-DD03A6740F3B}" type="parTrans" cxnId="{31EE567C-073A-496A-9554-220EB16EDAAA}">
      <dgm:prSet/>
      <dgm:spPr/>
      <dgm:t>
        <a:bodyPr/>
        <a:lstStyle/>
        <a:p>
          <a:endParaRPr lang="ru-RU"/>
        </a:p>
      </dgm:t>
    </dgm:pt>
    <dgm:pt modelId="{4703BA0D-A422-491D-9631-D7CB8F56E314}" type="sibTrans" cxnId="{31EE567C-073A-496A-9554-220EB16EDAAA}">
      <dgm:prSet/>
      <dgm:spPr/>
      <dgm:t>
        <a:bodyPr/>
        <a:lstStyle/>
        <a:p>
          <a:endParaRPr lang="ru-RU"/>
        </a:p>
      </dgm:t>
    </dgm:pt>
    <dgm:pt modelId="{E313B81E-1751-4C21-8155-E4E5788F26D3}">
      <dgm:prSet phldrT="[Текст]" custT="1"/>
      <dgm:spPr/>
      <dgm:t>
        <a:bodyPr/>
        <a:lstStyle/>
        <a:p>
          <a:pPr algn="ctr"/>
          <a:r>
            <a:rPr lang="ru-RU" sz="1400" b="1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rPr>
            <a:t>Национальная экономика</a:t>
          </a:r>
        </a:p>
        <a:p>
          <a:pPr algn="ctr"/>
          <a:r>
            <a:rPr lang="ru-RU" sz="1400" b="1" dirty="0" smtClean="0"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rPr>
            <a:t>159,0</a:t>
          </a:r>
        </a:p>
      </dgm:t>
    </dgm:pt>
    <dgm:pt modelId="{E23ADDFA-5A80-4A69-A248-6C133368E902}" type="parTrans" cxnId="{E5C7C694-70A4-4C23-97F6-EDA5A3D240A2}">
      <dgm:prSet/>
      <dgm:spPr/>
      <dgm:t>
        <a:bodyPr/>
        <a:lstStyle/>
        <a:p>
          <a:endParaRPr lang="ru-RU"/>
        </a:p>
      </dgm:t>
    </dgm:pt>
    <dgm:pt modelId="{A953BF2A-CE73-464D-9553-D0EF45A6271B}" type="sibTrans" cxnId="{E5C7C694-70A4-4C23-97F6-EDA5A3D240A2}">
      <dgm:prSet/>
      <dgm:spPr/>
      <dgm:t>
        <a:bodyPr/>
        <a:lstStyle/>
        <a:p>
          <a:endParaRPr lang="ru-RU"/>
        </a:p>
      </dgm:t>
    </dgm:pt>
    <dgm:pt modelId="{0CB101B1-31FC-4497-B774-302BD4E2A2CB}">
      <dgm:prSet phldrT="[Текст]" custT="1"/>
      <dgm:spPr/>
      <dgm:t>
        <a:bodyPr/>
        <a:lstStyle/>
        <a:p>
          <a:pPr algn="ctr"/>
          <a:r>
            <a:rPr lang="ru-RU" sz="1400" b="1" dirty="0" smtClean="0">
              <a:solidFill>
                <a:schemeClr val="accent5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Жилищно-коммунальное хозяйство</a:t>
          </a:r>
        </a:p>
        <a:p>
          <a:pPr algn="ctr"/>
          <a:r>
            <a:rPr lang="ru-RU" sz="1400" b="1" dirty="0" smtClean="0">
              <a:solidFill>
                <a:schemeClr val="accent5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rPr>
            <a:t>1711,2</a:t>
          </a:r>
          <a:endParaRPr lang="ru-RU" sz="1400" b="1" dirty="0">
            <a:solidFill>
              <a:schemeClr val="accent5">
                <a:lumMod val="50000"/>
              </a:schemeClr>
            </a:solidFill>
            <a:effectLst/>
            <a:latin typeface="Arial" pitchFamily="34" charset="0"/>
            <a:cs typeface="Arial" pitchFamily="34" charset="0"/>
          </a:endParaRPr>
        </a:p>
      </dgm:t>
    </dgm:pt>
    <dgm:pt modelId="{72B65FE5-70A3-4544-A451-2D11560A5446}" type="parTrans" cxnId="{9469BABD-7B52-472A-919C-FD09352CDD3D}">
      <dgm:prSet/>
      <dgm:spPr/>
      <dgm:t>
        <a:bodyPr/>
        <a:lstStyle/>
        <a:p>
          <a:endParaRPr lang="ru-RU"/>
        </a:p>
      </dgm:t>
    </dgm:pt>
    <dgm:pt modelId="{A20E049E-2BD9-47CC-87E7-27BD5E13D5CD}" type="sibTrans" cxnId="{9469BABD-7B52-472A-919C-FD09352CDD3D}">
      <dgm:prSet/>
      <dgm:spPr/>
      <dgm:t>
        <a:bodyPr/>
        <a:lstStyle/>
        <a:p>
          <a:endParaRPr lang="ru-RU"/>
        </a:p>
      </dgm:t>
    </dgm:pt>
    <dgm:pt modelId="{61D99D17-2746-4EA0-AD49-B2201E3298AB}">
      <dgm:prSet phldrT="[Текст]" custT="1"/>
      <dgm:spPr/>
      <dgm:t>
        <a:bodyPr/>
        <a:lstStyle/>
        <a:p>
          <a:pPr algn="ctr"/>
          <a:endParaRPr lang="ru-RU" sz="1400" dirty="0" smtClean="0">
            <a:latin typeface="Arial" pitchFamily="34" charset="0"/>
            <a:cs typeface="Arial" pitchFamily="34" charset="0"/>
          </a:endParaRPr>
        </a:p>
        <a:p>
          <a:pPr algn="ctr"/>
          <a:r>
            <a:rPr lang="ru-RU" sz="1400" b="0" dirty="0" smtClean="0"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rPr>
            <a:t>Национальная безопасность и </a:t>
          </a:r>
          <a:br>
            <a:rPr lang="ru-RU" sz="1400" b="0" dirty="0" smtClean="0"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rPr>
          </a:br>
          <a:r>
            <a:rPr lang="ru-RU" sz="1400" b="0" dirty="0" smtClean="0"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rPr>
            <a:t>правоохранительная деятельность </a:t>
          </a:r>
        </a:p>
        <a:p>
          <a:pPr algn="ctr"/>
          <a:r>
            <a:rPr lang="ru-RU" sz="1400" b="0" dirty="0" smtClean="0"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rPr>
            <a:t>8,0</a:t>
          </a:r>
        </a:p>
        <a:p>
          <a:pPr algn="ctr"/>
          <a:endParaRPr lang="ru-RU" sz="1400" dirty="0">
            <a:latin typeface="Arial" pitchFamily="34" charset="0"/>
            <a:cs typeface="Arial" pitchFamily="34" charset="0"/>
          </a:endParaRPr>
        </a:p>
      </dgm:t>
    </dgm:pt>
    <dgm:pt modelId="{F346383C-8891-40C0-90C8-ECC53B07E9E8}" type="parTrans" cxnId="{2FFF13D2-4E77-4CFF-9A31-0A14F3F2418D}">
      <dgm:prSet/>
      <dgm:spPr/>
      <dgm:t>
        <a:bodyPr/>
        <a:lstStyle/>
        <a:p>
          <a:endParaRPr lang="ru-RU"/>
        </a:p>
      </dgm:t>
    </dgm:pt>
    <dgm:pt modelId="{6560EDE6-CC5A-4C9D-8A2C-2654E990D14A}" type="sibTrans" cxnId="{2FFF13D2-4E77-4CFF-9A31-0A14F3F2418D}">
      <dgm:prSet/>
      <dgm:spPr/>
      <dgm:t>
        <a:bodyPr/>
        <a:lstStyle/>
        <a:p>
          <a:endParaRPr lang="ru-RU"/>
        </a:p>
      </dgm:t>
    </dgm:pt>
    <dgm:pt modelId="{44AF8341-C8FD-41F4-B1BB-98C1C9AAA601}">
      <dgm:prSet phldrT="[Текст]" custT="1"/>
      <dgm:spPr/>
      <dgm:t>
        <a:bodyPr/>
        <a:lstStyle/>
        <a:p>
          <a:pPr algn="ctr"/>
          <a:r>
            <a:rPr lang="ru-RU" sz="1400" b="1" dirty="0" smtClean="0">
              <a:solidFill>
                <a:schemeClr val="accent6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rPr>
            <a:t>Культура</a:t>
          </a:r>
        </a:p>
        <a:p>
          <a:pPr algn="ctr"/>
          <a:r>
            <a:rPr lang="ru-RU" sz="1400" b="1" dirty="0" smtClean="0">
              <a:solidFill>
                <a:schemeClr val="accent6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rPr>
            <a:t>2705,0</a:t>
          </a:r>
          <a:endParaRPr lang="ru-RU" sz="1400" b="1" dirty="0">
            <a:solidFill>
              <a:schemeClr val="accent6">
                <a:lumMod val="50000"/>
              </a:schemeClr>
            </a:solidFill>
            <a:effectLst/>
            <a:latin typeface="Arial" pitchFamily="34" charset="0"/>
            <a:cs typeface="Arial" pitchFamily="34" charset="0"/>
          </a:endParaRPr>
        </a:p>
      </dgm:t>
    </dgm:pt>
    <dgm:pt modelId="{D4606E55-8B05-4162-9DAC-454A6637951F}" type="parTrans" cxnId="{BC6D982F-88DC-49B7-9940-F0FB18BF4D97}">
      <dgm:prSet/>
      <dgm:spPr/>
      <dgm:t>
        <a:bodyPr/>
        <a:lstStyle/>
        <a:p>
          <a:endParaRPr lang="ru-RU"/>
        </a:p>
      </dgm:t>
    </dgm:pt>
    <dgm:pt modelId="{314F71A5-FE65-47FE-A1CE-110EDEFD33E6}" type="sibTrans" cxnId="{BC6D982F-88DC-49B7-9940-F0FB18BF4D97}">
      <dgm:prSet/>
      <dgm:spPr/>
      <dgm:t>
        <a:bodyPr/>
        <a:lstStyle/>
        <a:p>
          <a:endParaRPr lang="ru-RU"/>
        </a:p>
      </dgm:t>
    </dgm:pt>
    <dgm:pt modelId="{FB61984C-09DD-496E-9312-941A3BEA6D98}">
      <dgm:prSet phldrT="[Текст]" custT="1"/>
      <dgm:spPr/>
      <dgm:t>
        <a:bodyPr/>
        <a:lstStyle/>
        <a:p>
          <a:endParaRPr lang="ru-RU" sz="1400" dirty="0" smtClean="0">
            <a:latin typeface="Arial" pitchFamily="34" charset="0"/>
            <a:cs typeface="Arial" pitchFamily="34" charset="0"/>
          </a:endParaRPr>
        </a:p>
        <a:p>
          <a:r>
            <a:rPr lang="ru-RU" sz="1400" b="1" dirty="0" smtClean="0"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rPr>
            <a:t>Физическая культура и спорт 5,0 </a:t>
          </a:r>
        </a:p>
        <a:p>
          <a:endParaRPr lang="ru-RU" sz="1000" dirty="0">
            <a:latin typeface="Arial" pitchFamily="34" charset="0"/>
            <a:cs typeface="Arial" pitchFamily="34" charset="0"/>
          </a:endParaRPr>
        </a:p>
      </dgm:t>
    </dgm:pt>
    <dgm:pt modelId="{A9C79D0F-BAE6-4F6F-967C-64CAC3A0F26F}" type="parTrans" cxnId="{7E61EB71-B0D0-4485-B59B-885D79ECF137}">
      <dgm:prSet/>
      <dgm:spPr/>
      <dgm:t>
        <a:bodyPr/>
        <a:lstStyle/>
        <a:p>
          <a:endParaRPr lang="ru-RU"/>
        </a:p>
      </dgm:t>
    </dgm:pt>
    <dgm:pt modelId="{97C46550-2D3E-4568-8601-5ADFEE09C6BF}" type="sibTrans" cxnId="{7E61EB71-B0D0-4485-B59B-885D79ECF137}">
      <dgm:prSet/>
      <dgm:spPr/>
      <dgm:t>
        <a:bodyPr/>
        <a:lstStyle/>
        <a:p>
          <a:endParaRPr lang="ru-RU"/>
        </a:p>
      </dgm:t>
    </dgm:pt>
    <dgm:pt modelId="{A2F4A140-5042-42E5-904C-CBA2F9EE7ED8}">
      <dgm:prSet phldrT="[Текст]" custT="1"/>
      <dgm:spPr/>
      <dgm:t>
        <a:bodyPr/>
        <a:lstStyle/>
        <a:p>
          <a:endParaRPr lang="ru-RU" sz="1000" dirty="0" smtClean="0">
            <a:latin typeface="Arial" pitchFamily="34" charset="0"/>
            <a:cs typeface="Arial" pitchFamily="34" charset="0"/>
          </a:endParaRPr>
        </a:p>
        <a:p>
          <a:r>
            <a:rPr lang="ru-RU" sz="1400" b="1" dirty="0" smtClean="0">
              <a:solidFill>
                <a:srgbClr val="D2291C"/>
              </a:solidFill>
              <a:effectLst/>
              <a:latin typeface="Arial" pitchFamily="34" charset="0"/>
              <a:cs typeface="Arial" pitchFamily="34" charset="0"/>
            </a:rPr>
            <a:t>Национальная оборона 231,1</a:t>
          </a:r>
        </a:p>
        <a:p>
          <a:endParaRPr lang="ru-RU" sz="1000" dirty="0">
            <a:latin typeface="Arial" pitchFamily="34" charset="0"/>
            <a:cs typeface="Arial" pitchFamily="34" charset="0"/>
          </a:endParaRPr>
        </a:p>
      </dgm:t>
    </dgm:pt>
    <dgm:pt modelId="{F2257EB5-1166-4498-A419-1D67282274D6}" type="parTrans" cxnId="{0C0BC1BC-0460-4A90-AE67-287C5E980257}">
      <dgm:prSet/>
      <dgm:spPr/>
      <dgm:t>
        <a:bodyPr/>
        <a:lstStyle/>
        <a:p>
          <a:endParaRPr lang="ru-RU"/>
        </a:p>
      </dgm:t>
    </dgm:pt>
    <dgm:pt modelId="{6CD852D3-3D80-4FDD-834D-FED43FCA4418}" type="sibTrans" cxnId="{0C0BC1BC-0460-4A90-AE67-287C5E980257}">
      <dgm:prSet/>
      <dgm:spPr/>
      <dgm:t>
        <a:bodyPr/>
        <a:lstStyle/>
        <a:p>
          <a:endParaRPr lang="ru-RU"/>
        </a:p>
      </dgm:t>
    </dgm:pt>
    <dgm:pt modelId="{B17E2703-ED7C-40C1-AA5F-205C0BB9EA84}" type="pres">
      <dgm:prSet presAssocID="{227A101D-8088-4F21-A936-43AB877355D2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2FA62D0-0599-45E8-836F-576228845A69}" type="pres">
      <dgm:prSet presAssocID="{68068276-3353-4C66-B853-CC5F797C3845}" presName="comp" presStyleCnt="0"/>
      <dgm:spPr/>
      <dgm:t>
        <a:bodyPr/>
        <a:lstStyle/>
        <a:p>
          <a:endParaRPr lang="ru-RU"/>
        </a:p>
      </dgm:t>
    </dgm:pt>
    <dgm:pt modelId="{1331ED41-3DD3-4EE3-8258-251B37A8AA34}" type="pres">
      <dgm:prSet presAssocID="{68068276-3353-4C66-B853-CC5F797C3845}" presName="box" presStyleLbl="node1" presStyleIdx="0" presStyleCnt="7" custLinFactNeighborX="3676"/>
      <dgm:spPr/>
      <dgm:t>
        <a:bodyPr/>
        <a:lstStyle/>
        <a:p>
          <a:endParaRPr lang="ru-RU"/>
        </a:p>
      </dgm:t>
    </dgm:pt>
    <dgm:pt modelId="{8742C5EE-2DD0-46E4-AB75-87A4D25F8D62}" type="pres">
      <dgm:prSet presAssocID="{68068276-3353-4C66-B853-CC5F797C3845}" presName="img" presStyleLbl="fgImgPlace1" presStyleIdx="0" presStyleCnt="7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55312841-41DD-44DE-9A9C-3DB5A027B561}" type="pres">
      <dgm:prSet presAssocID="{68068276-3353-4C66-B853-CC5F797C3845}" presName="text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66298ED-D5A6-459E-9653-B88A0D7DE72D}" type="pres">
      <dgm:prSet presAssocID="{4703BA0D-A422-491D-9631-D7CB8F56E314}" presName="spacer" presStyleCnt="0"/>
      <dgm:spPr/>
      <dgm:t>
        <a:bodyPr/>
        <a:lstStyle/>
        <a:p>
          <a:endParaRPr lang="ru-RU"/>
        </a:p>
      </dgm:t>
    </dgm:pt>
    <dgm:pt modelId="{94272FED-D994-4743-844C-5070BB732343}" type="pres">
      <dgm:prSet presAssocID="{E313B81E-1751-4C21-8155-E4E5788F26D3}" presName="comp" presStyleCnt="0"/>
      <dgm:spPr/>
      <dgm:t>
        <a:bodyPr/>
        <a:lstStyle/>
        <a:p>
          <a:endParaRPr lang="ru-RU"/>
        </a:p>
      </dgm:t>
    </dgm:pt>
    <dgm:pt modelId="{3D57390B-957B-42E2-9EEB-3D286DE16B84}" type="pres">
      <dgm:prSet presAssocID="{E313B81E-1751-4C21-8155-E4E5788F26D3}" presName="box" presStyleLbl="node1" presStyleIdx="1" presStyleCnt="7" custScaleY="87279"/>
      <dgm:spPr/>
      <dgm:t>
        <a:bodyPr/>
        <a:lstStyle/>
        <a:p>
          <a:endParaRPr lang="ru-RU"/>
        </a:p>
      </dgm:t>
    </dgm:pt>
    <dgm:pt modelId="{DC3D1057-3911-49DC-8B4B-4F8305BF098A}" type="pres">
      <dgm:prSet presAssocID="{E313B81E-1751-4C21-8155-E4E5788F26D3}" presName="img" presStyleLbl="fgImgPlace1" presStyleIdx="1" presStyleCnt="7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ECE55AF3-693F-4ADA-963D-E4F57667994B}" type="pres">
      <dgm:prSet presAssocID="{E313B81E-1751-4C21-8155-E4E5788F26D3}" presName="text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C514FB-D7EB-4AA8-B2BD-147960D9F9FC}" type="pres">
      <dgm:prSet presAssocID="{A953BF2A-CE73-464D-9553-D0EF45A6271B}" presName="spacer" presStyleCnt="0"/>
      <dgm:spPr/>
      <dgm:t>
        <a:bodyPr/>
        <a:lstStyle/>
        <a:p>
          <a:endParaRPr lang="ru-RU"/>
        </a:p>
      </dgm:t>
    </dgm:pt>
    <dgm:pt modelId="{931DB2C6-6A18-4320-B852-C2613EDB2FA8}" type="pres">
      <dgm:prSet presAssocID="{0CB101B1-31FC-4497-B774-302BD4E2A2CB}" presName="comp" presStyleCnt="0"/>
      <dgm:spPr/>
      <dgm:t>
        <a:bodyPr/>
        <a:lstStyle/>
        <a:p>
          <a:endParaRPr lang="ru-RU"/>
        </a:p>
      </dgm:t>
    </dgm:pt>
    <dgm:pt modelId="{67233FA9-89F9-43A8-9F80-99BA1DBCD9E3}" type="pres">
      <dgm:prSet presAssocID="{0CB101B1-31FC-4497-B774-302BD4E2A2CB}" presName="box" presStyleLbl="node1" presStyleIdx="2" presStyleCnt="7" custScaleY="81355"/>
      <dgm:spPr/>
      <dgm:t>
        <a:bodyPr/>
        <a:lstStyle/>
        <a:p>
          <a:endParaRPr lang="ru-RU"/>
        </a:p>
      </dgm:t>
    </dgm:pt>
    <dgm:pt modelId="{B43CAF5A-DF0E-47F1-8B84-50B2394B9328}" type="pres">
      <dgm:prSet presAssocID="{0CB101B1-31FC-4497-B774-302BD4E2A2CB}" presName="img" presStyleLbl="fgImgPlace1" presStyleIdx="2" presStyleCnt="7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ED0EA491-65AE-4061-9E58-F527A96B4B18}" type="pres">
      <dgm:prSet presAssocID="{0CB101B1-31FC-4497-B774-302BD4E2A2CB}" presName="text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375768-0ECA-4AFD-96FD-19990CEB488B}" type="pres">
      <dgm:prSet presAssocID="{A20E049E-2BD9-47CC-87E7-27BD5E13D5CD}" presName="spacer" presStyleCnt="0"/>
      <dgm:spPr/>
      <dgm:t>
        <a:bodyPr/>
        <a:lstStyle/>
        <a:p>
          <a:endParaRPr lang="ru-RU"/>
        </a:p>
      </dgm:t>
    </dgm:pt>
    <dgm:pt modelId="{3FE53687-9C70-483F-A8E5-A61FC1124380}" type="pres">
      <dgm:prSet presAssocID="{44AF8341-C8FD-41F4-B1BB-98C1C9AAA601}" presName="comp" presStyleCnt="0"/>
      <dgm:spPr/>
    </dgm:pt>
    <dgm:pt modelId="{A342274E-B2FE-4166-A77E-A0F10FA35BA8}" type="pres">
      <dgm:prSet presAssocID="{44AF8341-C8FD-41F4-B1BB-98C1C9AAA601}" presName="box" presStyleLbl="node1" presStyleIdx="3" presStyleCnt="7" custScaleY="88106"/>
      <dgm:spPr/>
      <dgm:t>
        <a:bodyPr/>
        <a:lstStyle/>
        <a:p>
          <a:endParaRPr lang="ru-RU"/>
        </a:p>
      </dgm:t>
    </dgm:pt>
    <dgm:pt modelId="{72D47725-A2B8-46A0-AC0A-F4AA8827C690}" type="pres">
      <dgm:prSet presAssocID="{44AF8341-C8FD-41F4-B1BB-98C1C9AAA601}" presName="img" presStyleLbl="fgImgPlace1" presStyleIdx="3" presStyleCnt="7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AC7EFAE3-D3F7-4A10-AC54-5E5E3CE31A27}" type="pres">
      <dgm:prSet presAssocID="{44AF8341-C8FD-41F4-B1BB-98C1C9AAA601}" presName="text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9DD0A3B-1CFA-4C19-B475-6666697FFBAC}" type="pres">
      <dgm:prSet presAssocID="{314F71A5-FE65-47FE-A1CE-110EDEFD33E6}" presName="spacer" presStyleCnt="0"/>
      <dgm:spPr/>
    </dgm:pt>
    <dgm:pt modelId="{E9C9C0DB-7628-4918-95C6-35F53D811906}" type="pres">
      <dgm:prSet presAssocID="{61D99D17-2746-4EA0-AD49-B2201E3298AB}" presName="comp" presStyleCnt="0"/>
      <dgm:spPr/>
      <dgm:t>
        <a:bodyPr/>
        <a:lstStyle/>
        <a:p>
          <a:endParaRPr lang="ru-RU"/>
        </a:p>
      </dgm:t>
    </dgm:pt>
    <dgm:pt modelId="{0CE79A18-16FB-4FBF-9129-D4AB1E2AEE32}" type="pres">
      <dgm:prSet presAssocID="{61D99D17-2746-4EA0-AD49-B2201E3298AB}" presName="box" presStyleLbl="node1" presStyleIdx="4" presStyleCnt="7" custScaleY="87019" custLinFactNeighborY="-409"/>
      <dgm:spPr/>
      <dgm:t>
        <a:bodyPr/>
        <a:lstStyle/>
        <a:p>
          <a:endParaRPr lang="ru-RU"/>
        </a:p>
      </dgm:t>
    </dgm:pt>
    <dgm:pt modelId="{3A722FFA-D144-4D82-A948-F625B32E43B9}" type="pres">
      <dgm:prSet presAssocID="{61D99D17-2746-4EA0-AD49-B2201E3298AB}" presName="img" presStyleLbl="fgImgPlace1" presStyleIdx="4" presStyleCnt="7" custScaleY="97926" custLinFactNeighborX="-54" custLinFactNeighborY="3925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4CE6E21C-486E-4E7A-97E6-FE3F941B762A}" type="pres">
      <dgm:prSet presAssocID="{61D99D17-2746-4EA0-AD49-B2201E3298AB}" presName="text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CBE387-F51D-4908-A7D0-FC2BFCAF5CEF}" type="pres">
      <dgm:prSet presAssocID="{6560EDE6-CC5A-4C9D-8A2C-2654E990D14A}" presName="spacer" presStyleCnt="0"/>
      <dgm:spPr/>
    </dgm:pt>
    <dgm:pt modelId="{E94FCEC7-A435-41FF-84B2-D09E85FB6019}" type="pres">
      <dgm:prSet presAssocID="{FB61984C-09DD-496E-9312-941A3BEA6D98}" presName="comp" presStyleCnt="0"/>
      <dgm:spPr/>
    </dgm:pt>
    <dgm:pt modelId="{19E8058F-3B54-4398-AD1C-73990DE35E9A}" type="pres">
      <dgm:prSet presAssocID="{FB61984C-09DD-496E-9312-941A3BEA6D98}" presName="box" presStyleLbl="node1" presStyleIdx="5" presStyleCnt="7" custScaleY="87019" custLinFactNeighborY="-67"/>
      <dgm:spPr/>
      <dgm:t>
        <a:bodyPr/>
        <a:lstStyle/>
        <a:p>
          <a:endParaRPr lang="ru-RU"/>
        </a:p>
      </dgm:t>
    </dgm:pt>
    <dgm:pt modelId="{AAAB0C96-EE91-46C6-8391-3BB4F8A30EA4}" type="pres">
      <dgm:prSet presAssocID="{FB61984C-09DD-496E-9312-941A3BEA6D98}" presName="img" presStyleLbl="fgImgPlace1" presStyleIdx="5" presStyleCnt="7"/>
      <dgm:spPr>
        <a:blipFill rotWithShape="0">
          <a:blip xmlns:r="http://schemas.openxmlformats.org/officeDocument/2006/relationships" r:embed="rId6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B9172BF6-BC37-4027-896F-067568465293}" type="pres">
      <dgm:prSet presAssocID="{FB61984C-09DD-496E-9312-941A3BEA6D98}" presName="text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BEB6CD2-B8DF-41A2-84EF-CB22C7EE6E6A}" type="pres">
      <dgm:prSet presAssocID="{97C46550-2D3E-4568-8601-5ADFEE09C6BF}" presName="spacer" presStyleCnt="0"/>
      <dgm:spPr/>
    </dgm:pt>
    <dgm:pt modelId="{83A8D889-C033-4F2F-A0DB-E4D7CD0566D4}" type="pres">
      <dgm:prSet presAssocID="{A2F4A140-5042-42E5-904C-CBA2F9EE7ED8}" presName="comp" presStyleCnt="0"/>
      <dgm:spPr/>
    </dgm:pt>
    <dgm:pt modelId="{3E2AA86C-5FB4-46DC-976B-2DC4210239EC}" type="pres">
      <dgm:prSet presAssocID="{A2F4A140-5042-42E5-904C-CBA2F9EE7ED8}" presName="box" presStyleLbl="node1" presStyleIdx="6" presStyleCnt="7" custScaleY="87019" custLinFactNeighborX="-140" custLinFactNeighborY="13097"/>
      <dgm:spPr/>
      <dgm:t>
        <a:bodyPr/>
        <a:lstStyle/>
        <a:p>
          <a:endParaRPr lang="ru-RU"/>
        </a:p>
      </dgm:t>
    </dgm:pt>
    <dgm:pt modelId="{D2C5124F-D718-4FAF-84A8-D53017D1F5F4}" type="pres">
      <dgm:prSet presAssocID="{A2F4A140-5042-42E5-904C-CBA2F9EE7ED8}" presName="img" presStyleLbl="fgImgPlace1" presStyleIdx="6" presStyleCnt="7" custLinFactNeighborX="-54" custLinFactNeighborY="-1477"/>
      <dgm:spPr>
        <a:blipFill rotWithShape="0">
          <a:blip xmlns:r="http://schemas.openxmlformats.org/officeDocument/2006/relationships" r:embed="rId7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85F7F335-D295-4E2E-8515-222D4D41BFD8}" type="pres">
      <dgm:prSet presAssocID="{A2F4A140-5042-42E5-904C-CBA2F9EE7ED8}" presName="text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F96AFAD-3612-4EFD-8E6A-C7198F3DDEBC}" type="presOf" srcId="{0CB101B1-31FC-4497-B774-302BD4E2A2CB}" destId="{ED0EA491-65AE-4061-9E58-F527A96B4B18}" srcOrd="1" destOrd="0" presId="urn:microsoft.com/office/officeart/2005/8/layout/vList4"/>
    <dgm:cxn modelId="{F65AA760-EDF8-4189-A313-EC5CB5DC0004}" type="presOf" srcId="{44AF8341-C8FD-41F4-B1BB-98C1C9AAA601}" destId="{AC7EFAE3-D3F7-4A10-AC54-5E5E3CE31A27}" srcOrd="1" destOrd="0" presId="urn:microsoft.com/office/officeart/2005/8/layout/vList4"/>
    <dgm:cxn modelId="{BAA27C9C-2E59-417E-BE30-648AD2CA1D0D}" type="presOf" srcId="{68068276-3353-4C66-B853-CC5F797C3845}" destId="{1331ED41-3DD3-4EE3-8258-251B37A8AA34}" srcOrd="0" destOrd="0" presId="urn:microsoft.com/office/officeart/2005/8/layout/vList4"/>
    <dgm:cxn modelId="{31EE567C-073A-496A-9554-220EB16EDAAA}" srcId="{227A101D-8088-4F21-A936-43AB877355D2}" destId="{68068276-3353-4C66-B853-CC5F797C3845}" srcOrd="0" destOrd="0" parTransId="{CAF82757-7ED5-42C9-BED9-DD03A6740F3B}" sibTransId="{4703BA0D-A422-491D-9631-D7CB8F56E314}"/>
    <dgm:cxn modelId="{2FFF13D2-4E77-4CFF-9A31-0A14F3F2418D}" srcId="{227A101D-8088-4F21-A936-43AB877355D2}" destId="{61D99D17-2746-4EA0-AD49-B2201E3298AB}" srcOrd="4" destOrd="0" parTransId="{F346383C-8891-40C0-90C8-ECC53B07E9E8}" sibTransId="{6560EDE6-CC5A-4C9D-8A2C-2654E990D14A}"/>
    <dgm:cxn modelId="{7ECD596C-D832-423A-A7AA-58FD006CFC17}" type="presOf" srcId="{A2F4A140-5042-42E5-904C-CBA2F9EE7ED8}" destId="{3E2AA86C-5FB4-46DC-976B-2DC4210239EC}" srcOrd="0" destOrd="0" presId="urn:microsoft.com/office/officeart/2005/8/layout/vList4"/>
    <dgm:cxn modelId="{C1CB1188-FA54-4FA7-916F-EAD5C7770E89}" type="presOf" srcId="{E313B81E-1751-4C21-8155-E4E5788F26D3}" destId="{3D57390B-957B-42E2-9EEB-3D286DE16B84}" srcOrd="0" destOrd="0" presId="urn:microsoft.com/office/officeart/2005/8/layout/vList4"/>
    <dgm:cxn modelId="{271FD91A-C238-4A50-A768-DE83C650921F}" type="presOf" srcId="{61D99D17-2746-4EA0-AD49-B2201E3298AB}" destId="{0CE79A18-16FB-4FBF-9129-D4AB1E2AEE32}" srcOrd="0" destOrd="0" presId="urn:microsoft.com/office/officeart/2005/8/layout/vList4"/>
    <dgm:cxn modelId="{E5C7C694-70A4-4C23-97F6-EDA5A3D240A2}" srcId="{227A101D-8088-4F21-A936-43AB877355D2}" destId="{E313B81E-1751-4C21-8155-E4E5788F26D3}" srcOrd="1" destOrd="0" parTransId="{E23ADDFA-5A80-4A69-A248-6C133368E902}" sibTransId="{A953BF2A-CE73-464D-9553-D0EF45A6271B}"/>
    <dgm:cxn modelId="{44C30D5B-28F3-4D93-A373-A4CEAEB8A62C}" type="presOf" srcId="{FB61984C-09DD-496E-9312-941A3BEA6D98}" destId="{19E8058F-3B54-4398-AD1C-73990DE35E9A}" srcOrd="0" destOrd="0" presId="urn:microsoft.com/office/officeart/2005/8/layout/vList4"/>
    <dgm:cxn modelId="{59012186-A18A-4C3D-800F-C96B1D9A0190}" type="presOf" srcId="{44AF8341-C8FD-41F4-B1BB-98C1C9AAA601}" destId="{A342274E-B2FE-4166-A77E-A0F10FA35BA8}" srcOrd="0" destOrd="0" presId="urn:microsoft.com/office/officeart/2005/8/layout/vList4"/>
    <dgm:cxn modelId="{CA264374-9464-4939-98EB-FAD69ABEE878}" type="presOf" srcId="{FB61984C-09DD-496E-9312-941A3BEA6D98}" destId="{B9172BF6-BC37-4027-896F-067568465293}" srcOrd="1" destOrd="0" presId="urn:microsoft.com/office/officeart/2005/8/layout/vList4"/>
    <dgm:cxn modelId="{22B0BDDE-9F88-40E3-92C0-95A21FBC0DFB}" type="presOf" srcId="{E313B81E-1751-4C21-8155-E4E5788F26D3}" destId="{ECE55AF3-693F-4ADA-963D-E4F57667994B}" srcOrd="1" destOrd="0" presId="urn:microsoft.com/office/officeart/2005/8/layout/vList4"/>
    <dgm:cxn modelId="{97895F70-F512-4FAC-B427-F8448F4A03F4}" type="presOf" srcId="{0CB101B1-31FC-4497-B774-302BD4E2A2CB}" destId="{67233FA9-89F9-43A8-9F80-99BA1DBCD9E3}" srcOrd="0" destOrd="0" presId="urn:microsoft.com/office/officeart/2005/8/layout/vList4"/>
    <dgm:cxn modelId="{92DE88B5-AA87-4656-8341-E629182F621B}" type="presOf" srcId="{68068276-3353-4C66-B853-CC5F797C3845}" destId="{55312841-41DD-44DE-9A9C-3DB5A027B561}" srcOrd="1" destOrd="0" presId="urn:microsoft.com/office/officeart/2005/8/layout/vList4"/>
    <dgm:cxn modelId="{5BB48CD0-53E5-461C-9DDB-B7375F671B27}" type="presOf" srcId="{61D99D17-2746-4EA0-AD49-B2201E3298AB}" destId="{4CE6E21C-486E-4E7A-97E6-FE3F941B762A}" srcOrd="1" destOrd="0" presId="urn:microsoft.com/office/officeart/2005/8/layout/vList4"/>
    <dgm:cxn modelId="{9469BABD-7B52-472A-919C-FD09352CDD3D}" srcId="{227A101D-8088-4F21-A936-43AB877355D2}" destId="{0CB101B1-31FC-4497-B774-302BD4E2A2CB}" srcOrd="2" destOrd="0" parTransId="{72B65FE5-70A3-4544-A451-2D11560A5446}" sibTransId="{A20E049E-2BD9-47CC-87E7-27BD5E13D5CD}"/>
    <dgm:cxn modelId="{909D80FA-3436-4214-8B5A-7628F7F1B47C}" type="presOf" srcId="{A2F4A140-5042-42E5-904C-CBA2F9EE7ED8}" destId="{85F7F335-D295-4E2E-8515-222D4D41BFD8}" srcOrd="1" destOrd="0" presId="urn:microsoft.com/office/officeart/2005/8/layout/vList4"/>
    <dgm:cxn modelId="{7E61EB71-B0D0-4485-B59B-885D79ECF137}" srcId="{227A101D-8088-4F21-A936-43AB877355D2}" destId="{FB61984C-09DD-496E-9312-941A3BEA6D98}" srcOrd="5" destOrd="0" parTransId="{A9C79D0F-BAE6-4F6F-967C-64CAC3A0F26F}" sibTransId="{97C46550-2D3E-4568-8601-5ADFEE09C6BF}"/>
    <dgm:cxn modelId="{5D35DB28-5D3C-4448-8034-61B0BA05D87F}" type="presOf" srcId="{227A101D-8088-4F21-A936-43AB877355D2}" destId="{B17E2703-ED7C-40C1-AA5F-205C0BB9EA84}" srcOrd="0" destOrd="0" presId="urn:microsoft.com/office/officeart/2005/8/layout/vList4"/>
    <dgm:cxn modelId="{BC6D982F-88DC-49B7-9940-F0FB18BF4D97}" srcId="{227A101D-8088-4F21-A936-43AB877355D2}" destId="{44AF8341-C8FD-41F4-B1BB-98C1C9AAA601}" srcOrd="3" destOrd="0" parTransId="{D4606E55-8B05-4162-9DAC-454A6637951F}" sibTransId="{314F71A5-FE65-47FE-A1CE-110EDEFD33E6}"/>
    <dgm:cxn modelId="{0C0BC1BC-0460-4A90-AE67-287C5E980257}" srcId="{227A101D-8088-4F21-A936-43AB877355D2}" destId="{A2F4A140-5042-42E5-904C-CBA2F9EE7ED8}" srcOrd="6" destOrd="0" parTransId="{F2257EB5-1166-4498-A419-1D67282274D6}" sibTransId="{6CD852D3-3D80-4FDD-834D-FED43FCA4418}"/>
    <dgm:cxn modelId="{C144162E-AE20-46EA-8EE1-4212686E859A}" type="presParOf" srcId="{B17E2703-ED7C-40C1-AA5F-205C0BB9EA84}" destId="{72FA62D0-0599-45E8-836F-576228845A69}" srcOrd="0" destOrd="0" presId="urn:microsoft.com/office/officeart/2005/8/layout/vList4"/>
    <dgm:cxn modelId="{88270682-ABA5-44D1-AA56-BAA630EE3478}" type="presParOf" srcId="{72FA62D0-0599-45E8-836F-576228845A69}" destId="{1331ED41-3DD3-4EE3-8258-251B37A8AA34}" srcOrd="0" destOrd="0" presId="urn:microsoft.com/office/officeart/2005/8/layout/vList4"/>
    <dgm:cxn modelId="{E1D19AA3-494C-42D4-8090-040F0C3A1E63}" type="presParOf" srcId="{72FA62D0-0599-45E8-836F-576228845A69}" destId="{8742C5EE-2DD0-46E4-AB75-87A4D25F8D62}" srcOrd="1" destOrd="0" presId="urn:microsoft.com/office/officeart/2005/8/layout/vList4"/>
    <dgm:cxn modelId="{947E0587-F0B1-4FF4-BBCC-7FB177976841}" type="presParOf" srcId="{72FA62D0-0599-45E8-836F-576228845A69}" destId="{55312841-41DD-44DE-9A9C-3DB5A027B561}" srcOrd="2" destOrd="0" presId="urn:microsoft.com/office/officeart/2005/8/layout/vList4"/>
    <dgm:cxn modelId="{5ACB297A-E745-4F3E-9247-62ECDF56971E}" type="presParOf" srcId="{B17E2703-ED7C-40C1-AA5F-205C0BB9EA84}" destId="{F66298ED-D5A6-459E-9653-B88A0D7DE72D}" srcOrd="1" destOrd="0" presId="urn:microsoft.com/office/officeart/2005/8/layout/vList4"/>
    <dgm:cxn modelId="{D2784D25-D24B-4F8B-99F3-03E37825AC7E}" type="presParOf" srcId="{B17E2703-ED7C-40C1-AA5F-205C0BB9EA84}" destId="{94272FED-D994-4743-844C-5070BB732343}" srcOrd="2" destOrd="0" presId="urn:microsoft.com/office/officeart/2005/8/layout/vList4"/>
    <dgm:cxn modelId="{F0DE994B-CB88-4DFA-97D0-5D8744A5972E}" type="presParOf" srcId="{94272FED-D994-4743-844C-5070BB732343}" destId="{3D57390B-957B-42E2-9EEB-3D286DE16B84}" srcOrd="0" destOrd="0" presId="urn:microsoft.com/office/officeart/2005/8/layout/vList4"/>
    <dgm:cxn modelId="{21851699-3C28-4789-9103-FF3FFF01DF39}" type="presParOf" srcId="{94272FED-D994-4743-844C-5070BB732343}" destId="{DC3D1057-3911-49DC-8B4B-4F8305BF098A}" srcOrd="1" destOrd="0" presId="urn:microsoft.com/office/officeart/2005/8/layout/vList4"/>
    <dgm:cxn modelId="{F3715227-0412-42E0-B685-6461C03F2DC9}" type="presParOf" srcId="{94272FED-D994-4743-844C-5070BB732343}" destId="{ECE55AF3-693F-4ADA-963D-E4F57667994B}" srcOrd="2" destOrd="0" presId="urn:microsoft.com/office/officeart/2005/8/layout/vList4"/>
    <dgm:cxn modelId="{F853298F-AD0D-4D9B-B966-B298F0EEB093}" type="presParOf" srcId="{B17E2703-ED7C-40C1-AA5F-205C0BB9EA84}" destId="{A2C514FB-D7EB-4AA8-B2BD-147960D9F9FC}" srcOrd="3" destOrd="0" presId="urn:microsoft.com/office/officeart/2005/8/layout/vList4"/>
    <dgm:cxn modelId="{D8198283-C277-4BD1-A1DF-57447762AE22}" type="presParOf" srcId="{B17E2703-ED7C-40C1-AA5F-205C0BB9EA84}" destId="{931DB2C6-6A18-4320-B852-C2613EDB2FA8}" srcOrd="4" destOrd="0" presId="urn:microsoft.com/office/officeart/2005/8/layout/vList4"/>
    <dgm:cxn modelId="{40DD30C9-D9A4-4219-8BD2-797A88A4D9B6}" type="presParOf" srcId="{931DB2C6-6A18-4320-B852-C2613EDB2FA8}" destId="{67233FA9-89F9-43A8-9F80-99BA1DBCD9E3}" srcOrd="0" destOrd="0" presId="urn:microsoft.com/office/officeart/2005/8/layout/vList4"/>
    <dgm:cxn modelId="{36776BE8-A558-408A-916B-2A8231861CEB}" type="presParOf" srcId="{931DB2C6-6A18-4320-B852-C2613EDB2FA8}" destId="{B43CAF5A-DF0E-47F1-8B84-50B2394B9328}" srcOrd="1" destOrd="0" presId="urn:microsoft.com/office/officeart/2005/8/layout/vList4"/>
    <dgm:cxn modelId="{D9A1D8F4-C2B5-4E55-830D-87AC8F7AD5A1}" type="presParOf" srcId="{931DB2C6-6A18-4320-B852-C2613EDB2FA8}" destId="{ED0EA491-65AE-4061-9E58-F527A96B4B18}" srcOrd="2" destOrd="0" presId="urn:microsoft.com/office/officeart/2005/8/layout/vList4"/>
    <dgm:cxn modelId="{DD8DC037-833C-4D6F-94EA-14BCD3FC4153}" type="presParOf" srcId="{B17E2703-ED7C-40C1-AA5F-205C0BB9EA84}" destId="{5D375768-0ECA-4AFD-96FD-19990CEB488B}" srcOrd="5" destOrd="0" presId="urn:microsoft.com/office/officeart/2005/8/layout/vList4"/>
    <dgm:cxn modelId="{849DDB3C-2B78-4DB6-A2DB-7B82F9F3CF74}" type="presParOf" srcId="{B17E2703-ED7C-40C1-AA5F-205C0BB9EA84}" destId="{3FE53687-9C70-483F-A8E5-A61FC1124380}" srcOrd="6" destOrd="0" presId="urn:microsoft.com/office/officeart/2005/8/layout/vList4"/>
    <dgm:cxn modelId="{A25BEB6B-0E4C-4A49-B8F2-98DBF116E801}" type="presParOf" srcId="{3FE53687-9C70-483F-A8E5-A61FC1124380}" destId="{A342274E-B2FE-4166-A77E-A0F10FA35BA8}" srcOrd="0" destOrd="0" presId="urn:microsoft.com/office/officeart/2005/8/layout/vList4"/>
    <dgm:cxn modelId="{D2490588-4B96-485A-A880-505B9A5FD2F4}" type="presParOf" srcId="{3FE53687-9C70-483F-A8E5-A61FC1124380}" destId="{72D47725-A2B8-46A0-AC0A-F4AA8827C690}" srcOrd="1" destOrd="0" presId="urn:microsoft.com/office/officeart/2005/8/layout/vList4"/>
    <dgm:cxn modelId="{6CAFEC90-594B-4FCC-B342-DC715ABB23F0}" type="presParOf" srcId="{3FE53687-9C70-483F-A8E5-A61FC1124380}" destId="{AC7EFAE3-D3F7-4A10-AC54-5E5E3CE31A27}" srcOrd="2" destOrd="0" presId="urn:microsoft.com/office/officeart/2005/8/layout/vList4"/>
    <dgm:cxn modelId="{640A8859-50AA-4EE1-A0C9-C2ABF546FAD4}" type="presParOf" srcId="{B17E2703-ED7C-40C1-AA5F-205C0BB9EA84}" destId="{99DD0A3B-1CFA-4C19-B475-6666697FFBAC}" srcOrd="7" destOrd="0" presId="urn:microsoft.com/office/officeart/2005/8/layout/vList4"/>
    <dgm:cxn modelId="{14433620-87E3-4827-9195-D24F6FBFD010}" type="presParOf" srcId="{B17E2703-ED7C-40C1-AA5F-205C0BB9EA84}" destId="{E9C9C0DB-7628-4918-95C6-35F53D811906}" srcOrd="8" destOrd="0" presId="urn:microsoft.com/office/officeart/2005/8/layout/vList4"/>
    <dgm:cxn modelId="{276AE664-E67E-462E-9A88-69CA9DFA01DD}" type="presParOf" srcId="{E9C9C0DB-7628-4918-95C6-35F53D811906}" destId="{0CE79A18-16FB-4FBF-9129-D4AB1E2AEE32}" srcOrd="0" destOrd="0" presId="urn:microsoft.com/office/officeart/2005/8/layout/vList4"/>
    <dgm:cxn modelId="{39FA4DEC-249A-43E8-8B5D-1DEDF7E25BC8}" type="presParOf" srcId="{E9C9C0DB-7628-4918-95C6-35F53D811906}" destId="{3A722FFA-D144-4D82-A948-F625B32E43B9}" srcOrd="1" destOrd="0" presId="urn:microsoft.com/office/officeart/2005/8/layout/vList4"/>
    <dgm:cxn modelId="{CB863AC3-701F-48A0-8619-4D80D1B88CC9}" type="presParOf" srcId="{E9C9C0DB-7628-4918-95C6-35F53D811906}" destId="{4CE6E21C-486E-4E7A-97E6-FE3F941B762A}" srcOrd="2" destOrd="0" presId="urn:microsoft.com/office/officeart/2005/8/layout/vList4"/>
    <dgm:cxn modelId="{1D511BC7-98C9-493D-9465-578748F6093B}" type="presParOf" srcId="{B17E2703-ED7C-40C1-AA5F-205C0BB9EA84}" destId="{ACCBE387-F51D-4908-A7D0-FC2BFCAF5CEF}" srcOrd="9" destOrd="0" presId="urn:microsoft.com/office/officeart/2005/8/layout/vList4"/>
    <dgm:cxn modelId="{30CFC4E2-F267-4C8B-8DA9-E19762C59599}" type="presParOf" srcId="{B17E2703-ED7C-40C1-AA5F-205C0BB9EA84}" destId="{E94FCEC7-A435-41FF-84B2-D09E85FB6019}" srcOrd="10" destOrd="0" presId="urn:microsoft.com/office/officeart/2005/8/layout/vList4"/>
    <dgm:cxn modelId="{88F43FC5-E26C-49C4-B946-B24C7A194B1B}" type="presParOf" srcId="{E94FCEC7-A435-41FF-84B2-D09E85FB6019}" destId="{19E8058F-3B54-4398-AD1C-73990DE35E9A}" srcOrd="0" destOrd="0" presId="urn:microsoft.com/office/officeart/2005/8/layout/vList4"/>
    <dgm:cxn modelId="{9D52E79D-9B11-49A8-BA17-03D2F0C4F911}" type="presParOf" srcId="{E94FCEC7-A435-41FF-84B2-D09E85FB6019}" destId="{AAAB0C96-EE91-46C6-8391-3BB4F8A30EA4}" srcOrd="1" destOrd="0" presId="urn:microsoft.com/office/officeart/2005/8/layout/vList4"/>
    <dgm:cxn modelId="{1E2F03CF-111B-4176-9A0E-B5CE201FFF30}" type="presParOf" srcId="{E94FCEC7-A435-41FF-84B2-D09E85FB6019}" destId="{B9172BF6-BC37-4027-896F-067568465293}" srcOrd="2" destOrd="0" presId="urn:microsoft.com/office/officeart/2005/8/layout/vList4"/>
    <dgm:cxn modelId="{CF02FC7B-D17C-4C47-93D0-60EF95B685E8}" type="presParOf" srcId="{B17E2703-ED7C-40C1-AA5F-205C0BB9EA84}" destId="{EBEB6CD2-B8DF-41A2-84EF-CB22C7EE6E6A}" srcOrd="11" destOrd="0" presId="urn:microsoft.com/office/officeart/2005/8/layout/vList4"/>
    <dgm:cxn modelId="{FFAF914B-45BC-452C-8BF7-02DB1BCA5BDB}" type="presParOf" srcId="{B17E2703-ED7C-40C1-AA5F-205C0BB9EA84}" destId="{83A8D889-C033-4F2F-A0DB-E4D7CD0566D4}" srcOrd="12" destOrd="0" presId="urn:microsoft.com/office/officeart/2005/8/layout/vList4"/>
    <dgm:cxn modelId="{F89BE0B3-1FBA-4E37-B7ED-7D3394A18E51}" type="presParOf" srcId="{83A8D889-C033-4F2F-A0DB-E4D7CD0566D4}" destId="{3E2AA86C-5FB4-46DC-976B-2DC4210239EC}" srcOrd="0" destOrd="0" presId="urn:microsoft.com/office/officeart/2005/8/layout/vList4"/>
    <dgm:cxn modelId="{C20D3AB6-8DD4-4A13-A83C-E3592D7346F9}" type="presParOf" srcId="{83A8D889-C033-4F2F-A0DB-E4D7CD0566D4}" destId="{D2C5124F-D718-4FAF-84A8-D53017D1F5F4}" srcOrd="1" destOrd="0" presId="urn:microsoft.com/office/officeart/2005/8/layout/vList4"/>
    <dgm:cxn modelId="{AECA9C35-267C-4D72-89E5-79686443107E}" type="presParOf" srcId="{83A8D889-C033-4F2F-A0DB-E4D7CD0566D4}" destId="{85F7F335-D295-4E2E-8515-222D4D41BFD8}" srcOrd="2" destOrd="0" presId="urn:microsoft.com/office/officeart/2005/8/layout/vList4"/>
  </dgm:cxnLst>
  <dgm:bg/>
  <dgm:whole/>
  <dgm:extLst>
    <a:ext uri="http://schemas.microsoft.com/office/drawing/2008/diagram">
      <dsp:dataModelExt xmlns="" xmlns:dsp="http://schemas.microsoft.com/office/drawing/2008/diagram" relId="rId11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106739E-2F3B-4B4D-A193-9ECF6642E2A1}" type="doc">
      <dgm:prSet loTypeId="urn:microsoft.com/office/officeart/2005/8/layout/chevron1" loCatId="process" qsTypeId="urn:microsoft.com/office/officeart/2005/8/quickstyle/3d7" qsCatId="3D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3236DD03-6F59-447F-B493-B8BB4713AF08}">
      <dgm:prSet custT="1"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ru-RU" sz="2100" b="1" kern="1200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itchFamily="82" charset="0"/>
              <a:ea typeface="+mn-ea"/>
              <a:cs typeface="+mn-cs"/>
            </a:rPr>
            <a:t>Предложенный на рассмотрение Собранию депутатов Заолешенского сельсовета проект бюджета  Заолешенского  сельсовета Суджанского  района Курской области на 2022 год и на плановый период 2023 и 2024 годов создаст дополнительные условия для выполнения поставленных Президентом России, Губернатором области, Главой Суджанского района , Главой Заолешенского сельсовета приоритетных задач</a:t>
          </a:r>
          <a:endParaRPr lang="ru-RU" sz="2100" b="1" kern="1200" dirty="0"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abriola" pitchFamily="82" charset="0"/>
            <a:ea typeface="+mn-ea"/>
            <a:cs typeface="+mn-cs"/>
          </a:endParaRPr>
        </a:p>
      </dgm:t>
    </dgm:pt>
    <dgm:pt modelId="{6CB0D2DE-FF09-4CA3-8CDD-C92A692AD7F5}" type="parTrans" cxnId="{6D456A7D-C510-4D9B-8994-5179BC25BE53}">
      <dgm:prSet/>
      <dgm:spPr/>
      <dgm:t>
        <a:bodyPr/>
        <a:lstStyle/>
        <a:p>
          <a:endParaRPr lang="ru-RU"/>
        </a:p>
      </dgm:t>
    </dgm:pt>
    <dgm:pt modelId="{2010BD2F-91CF-437B-BE3D-7E626B614706}" type="sibTrans" cxnId="{6D456A7D-C510-4D9B-8994-5179BC25BE53}">
      <dgm:prSet/>
      <dgm:spPr/>
      <dgm:t>
        <a:bodyPr/>
        <a:lstStyle/>
        <a:p>
          <a:endParaRPr lang="ru-RU"/>
        </a:p>
      </dgm:t>
    </dgm:pt>
    <dgm:pt modelId="{A7F772A5-65DC-46AF-B29E-C756F4858BD1}" type="pres">
      <dgm:prSet presAssocID="{B106739E-2F3B-4B4D-A193-9ECF6642E2A1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29FB36E-F919-44F2-9F57-F9E72F54E23F}" type="pres">
      <dgm:prSet presAssocID="{3236DD03-6F59-447F-B493-B8BB4713AF08}" presName="parTxOnly" presStyleLbl="node1" presStyleIdx="0" presStyleCnt="1" custScaleY="103052" custLinFactNeighborX="-4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44BF67C-ACE0-4E35-9B15-CFD5D09B8F57}" type="presOf" srcId="{3236DD03-6F59-447F-B493-B8BB4713AF08}" destId="{C29FB36E-F919-44F2-9F57-F9E72F54E23F}" srcOrd="0" destOrd="0" presId="urn:microsoft.com/office/officeart/2005/8/layout/chevron1"/>
    <dgm:cxn modelId="{6D456A7D-C510-4D9B-8994-5179BC25BE53}" srcId="{B106739E-2F3B-4B4D-A193-9ECF6642E2A1}" destId="{3236DD03-6F59-447F-B493-B8BB4713AF08}" srcOrd="0" destOrd="0" parTransId="{6CB0D2DE-FF09-4CA3-8CDD-C92A692AD7F5}" sibTransId="{2010BD2F-91CF-437B-BE3D-7E626B614706}"/>
    <dgm:cxn modelId="{8682BFB1-E77C-4A02-9049-B4CD8B0A8F00}" type="presOf" srcId="{B106739E-2F3B-4B4D-A193-9ECF6642E2A1}" destId="{A7F772A5-65DC-46AF-B29E-C756F4858BD1}" srcOrd="0" destOrd="0" presId="urn:microsoft.com/office/officeart/2005/8/layout/chevron1"/>
    <dgm:cxn modelId="{19FCB576-2A5B-4061-85B6-61390E224CF9}" type="presParOf" srcId="{A7F772A5-65DC-46AF-B29E-C756F4858BD1}" destId="{C29FB36E-F919-44F2-9F57-F9E72F54E23F}" srcOrd="0" destOrd="0" presId="urn:microsoft.com/office/officeart/2005/8/layout/chevron1"/>
  </dgm:cxnLst>
  <dgm:bg>
    <a:noFill/>
    <a:effectLst>
      <a:softEdge rad="127000"/>
    </a:effectLst>
  </dgm:bg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73F7537-DE83-45D9-AFD1-908328D4D97E}">
      <dsp:nvSpPr>
        <dsp:cNvPr id="0" name=""/>
        <dsp:cNvSpPr/>
      </dsp:nvSpPr>
      <dsp:spPr>
        <a:xfrm>
          <a:off x="183161" y="0"/>
          <a:ext cx="1647635" cy="291187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Arial Black" pitchFamily="34" charset="0"/>
            </a:rPr>
            <a:t>обеспечение наполняемости бюджета собственными доходами</a:t>
          </a:r>
          <a:endParaRPr lang="ru-RU" sz="1200" kern="1200" dirty="0">
            <a:latin typeface="Arial Black" pitchFamily="34" charset="0"/>
            <a:cs typeface="Times New Roman" pitchFamily="18" charset="0"/>
          </a:endParaRPr>
        </a:p>
      </dsp:txBody>
      <dsp:txXfrm>
        <a:off x="183161" y="1164748"/>
        <a:ext cx="1647635" cy="1164748"/>
      </dsp:txXfrm>
    </dsp:sp>
    <dsp:sp modelId="{79E796B1-3ABE-4958-A470-95B84B3BA8FB}">
      <dsp:nvSpPr>
        <dsp:cNvPr id="0" name=""/>
        <dsp:cNvSpPr/>
      </dsp:nvSpPr>
      <dsp:spPr>
        <a:xfrm>
          <a:off x="601029" y="259130"/>
          <a:ext cx="811900" cy="800817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1B5A3FF-8112-48C6-9524-2594DAB99429}">
      <dsp:nvSpPr>
        <dsp:cNvPr id="0" name=""/>
        <dsp:cNvSpPr/>
      </dsp:nvSpPr>
      <dsp:spPr>
        <a:xfrm>
          <a:off x="1888530" y="0"/>
          <a:ext cx="1760350" cy="291187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Arial Black" pitchFamily="34" charset="0"/>
            </a:rPr>
            <a:t>эффективное управление расходами</a:t>
          </a:r>
          <a:endParaRPr lang="ru-RU" sz="1200" kern="1200" dirty="0">
            <a:latin typeface="Arial Black" pitchFamily="34" charset="0"/>
          </a:endParaRPr>
        </a:p>
      </dsp:txBody>
      <dsp:txXfrm>
        <a:off x="1888530" y="1164748"/>
        <a:ext cx="1760350" cy="1164748"/>
      </dsp:txXfrm>
    </dsp:sp>
    <dsp:sp modelId="{E6379D24-0F7F-4C89-AA74-40B94EA75227}">
      <dsp:nvSpPr>
        <dsp:cNvPr id="0" name=""/>
        <dsp:cNvSpPr/>
      </dsp:nvSpPr>
      <dsp:spPr>
        <a:xfrm>
          <a:off x="2381484" y="259130"/>
          <a:ext cx="774442" cy="800817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6261845-6FEC-4FCD-A320-DB13C9B75A59}">
      <dsp:nvSpPr>
        <dsp:cNvPr id="0" name=""/>
        <dsp:cNvSpPr/>
      </dsp:nvSpPr>
      <dsp:spPr>
        <a:xfrm>
          <a:off x="3706614" y="0"/>
          <a:ext cx="1924447" cy="291187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Arial Black" pitchFamily="34" charset="0"/>
            </a:rPr>
            <a:t>стабильность налоговых и неналоговых условий</a:t>
          </a:r>
          <a:endParaRPr lang="ru-RU" sz="1200" kern="1200" dirty="0">
            <a:latin typeface="Arial Black" pitchFamily="34" charset="0"/>
          </a:endParaRPr>
        </a:p>
      </dsp:txBody>
      <dsp:txXfrm>
        <a:off x="3706614" y="1164748"/>
        <a:ext cx="1924447" cy="1164748"/>
      </dsp:txXfrm>
    </dsp:sp>
    <dsp:sp modelId="{59BCE99C-652C-4BAC-91C1-A60B797A8CEA}">
      <dsp:nvSpPr>
        <dsp:cNvPr id="0" name=""/>
        <dsp:cNvSpPr/>
      </dsp:nvSpPr>
      <dsp:spPr>
        <a:xfrm>
          <a:off x="4259314" y="259130"/>
          <a:ext cx="819046" cy="800817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5BE1EB1-E929-4EA6-B09B-AEAAF45A936A}">
      <dsp:nvSpPr>
        <dsp:cNvPr id="0" name=""/>
        <dsp:cNvSpPr/>
      </dsp:nvSpPr>
      <dsp:spPr>
        <a:xfrm>
          <a:off x="5688795" y="0"/>
          <a:ext cx="1731541" cy="291187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Arial Black" pitchFamily="34" charset="0"/>
            </a:rPr>
            <a:t>инвестирование </a:t>
          </a:r>
          <a:br>
            <a:rPr lang="ru-RU" sz="1200" kern="1200" dirty="0" smtClean="0">
              <a:latin typeface="Arial Black" pitchFamily="34" charset="0"/>
            </a:rPr>
          </a:br>
          <a:r>
            <a:rPr lang="ru-RU" sz="1200" kern="1200" dirty="0" smtClean="0">
              <a:latin typeface="Arial Black" pitchFamily="34" charset="0"/>
            </a:rPr>
            <a:t>в человеческий капитал</a:t>
          </a:r>
          <a:endParaRPr lang="ru-RU" sz="1200" kern="1200" dirty="0">
            <a:latin typeface="Arial Black" pitchFamily="34" charset="0"/>
          </a:endParaRPr>
        </a:p>
      </dsp:txBody>
      <dsp:txXfrm>
        <a:off x="5688795" y="1164748"/>
        <a:ext cx="1731541" cy="1164748"/>
      </dsp:txXfrm>
    </dsp:sp>
    <dsp:sp modelId="{2A289877-5F19-4A19-A468-00B4EBF5943F}">
      <dsp:nvSpPr>
        <dsp:cNvPr id="0" name=""/>
        <dsp:cNvSpPr/>
      </dsp:nvSpPr>
      <dsp:spPr>
        <a:xfrm>
          <a:off x="6167344" y="259130"/>
          <a:ext cx="774442" cy="800817"/>
        </a:xfrm>
        <a:prstGeom prst="ellipse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4E9E240-14D8-48CE-A8EF-4C26DD964D0B}">
      <dsp:nvSpPr>
        <dsp:cNvPr id="0" name=""/>
        <dsp:cNvSpPr/>
      </dsp:nvSpPr>
      <dsp:spPr>
        <a:xfrm>
          <a:off x="7478070" y="0"/>
          <a:ext cx="1482767" cy="291187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Arial Black" pitchFamily="34" charset="0"/>
            </a:rPr>
            <a:t>проведение взвешенной долговой политики</a:t>
          </a:r>
          <a:endParaRPr lang="ru-RU" sz="1200" kern="1200" dirty="0">
            <a:latin typeface="Arial Black" pitchFamily="34" charset="0"/>
          </a:endParaRPr>
        </a:p>
      </dsp:txBody>
      <dsp:txXfrm>
        <a:off x="7478070" y="1164748"/>
        <a:ext cx="1482767" cy="1164748"/>
      </dsp:txXfrm>
    </dsp:sp>
    <dsp:sp modelId="{801EDB75-7215-4290-9F39-D09130BB9918}">
      <dsp:nvSpPr>
        <dsp:cNvPr id="0" name=""/>
        <dsp:cNvSpPr/>
      </dsp:nvSpPr>
      <dsp:spPr>
        <a:xfrm>
          <a:off x="7806352" y="259130"/>
          <a:ext cx="826202" cy="800817"/>
        </a:xfrm>
        <a:prstGeom prst="ellipse">
          <a:avLst/>
        </a:prstGeom>
        <a:blipFill rotWithShape="0">
          <a:blip xmlns:r="http://schemas.openxmlformats.org/officeDocument/2006/relationships" r:embed="rId5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132C0C5-E5AF-4E5E-918C-A1BB430E7228}">
      <dsp:nvSpPr>
        <dsp:cNvPr id="0" name=""/>
        <dsp:cNvSpPr/>
      </dsp:nvSpPr>
      <dsp:spPr>
        <a:xfrm flipH="1" flipV="1">
          <a:off x="2131789" y="96359"/>
          <a:ext cx="102559" cy="45005"/>
        </a:xfrm>
        <a:prstGeom prst="leftRight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D57390B-957B-42E2-9EEB-3D286DE16B84}">
      <dsp:nvSpPr>
        <dsp:cNvPr id="0" name=""/>
        <dsp:cNvSpPr/>
      </dsp:nvSpPr>
      <dsp:spPr>
        <a:xfrm>
          <a:off x="0" y="28237"/>
          <a:ext cx="3816424" cy="91947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 smtClean="0">
            <a:latin typeface="+mj-lt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+mj-lt"/>
            </a:rPr>
            <a:t>Налог на доходы физических лиц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184,3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 smtClean="0">
            <a:latin typeface="+mj-lt"/>
          </a:endParaRPr>
        </a:p>
      </dsp:txBody>
      <dsp:txXfrm>
        <a:off x="855232" y="28237"/>
        <a:ext cx="2961191" cy="919473"/>
      </dsp:txXfrm>
    </dsp:sp>
    <dsp:sp modelId="{DC3D1057-3911-49DC-8B4B-4F8305BF098A}">
      <dsp:nvSpPr>
        <dsp:cNvPr id="0" name=""/>
        <dsp:cNvSpPr/>
      </dsp:nvSpPr>
      <dsp:spPr>
        <a:xfrm>
          <a:off x="91947" y="91947"/>
          <a:ext cx="763284" cy="735578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4719953-BCF8-4147-BA01-5072633CA648}">
      <dsp:nvSpPr>
        <dsp:cNvPr id="0" name=""/>
        <dsp:cNvSpPr/>
      </dsp:nvSpPr>
      <dsp:spPr>
        <a:xfrm>
          <a:off x="0" y="1011420"/>
          <a:ext cx="3816424" cy="91947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3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+mj-lt"/>
            </a:rPr>
            <a:t>Налог на имущество физических лиц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74,0</a:t>
          </a:r>
        </a:p>
      </dsp:txBody>
      <dsp:txXfrm>
        <a:off x="855232" y="1011420"/>
        <a:ext cx="2961191" cy="919473"/>
      </dsp:txXfrm>
    </dsp:sp>
    <dsp:sp modelId="{10414709-A3FF-419B-8BA0-6B96893FDF2B}">
      <dsp:nvSpPr>
        <dsp:cNvPr id="0" name=""/>
        <dsp:cNvSpPr/>
      </dsp:nvSpPr>
      <dsp:spPr>
        <a:xfrm>
          <a:off x="91947" y="1103367"/>
          <a:ext cx="763284" cy="735578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2D97453-182A-4A61-9791-51BF99C65A54}">
      <dsp:nvSpPr>
        <dsp:cNvPr id="0" name=""/>
        <dsp:cNvSpPr/>
      </dsp:nvSpPr>
      <dsp:spPr>
        <a:xfrm>
          <a:off x="0" y="2022841"/>
          <a:ext cx="3816424" cy="91947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4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Земельный налог  609,5</a:t>
          </a:r>
        </a:p>
      </dsp:txBody>
      <dsp:txXfrm>
        <a:off x="855232" y="2022841"/>
        <a:ext cx="2961191" cy="919473"/>
      </dsp:txXfrm>
    </dsp:sp>
    <dsp:sp modelId="{0E05406B-9DBE-46CA-8C71-C58D22FF0A91}">
      <dsp:nvSpPr>
        <dsp:cNvPr id="0" name=""/>
        <dsp:cNvSpPr/>
      </dsp:nvSpPr>
      <dsp:spPr>
        <a:xfrm>
          <a:off x="91947" y="2114788"/>
          <a:ext cx="763284" cy="735578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C4E69D3-35B6-4F1A-9830-1AB77228AF06}">
      <dsp:nvSpPr>
        <dsp:cNvPr id="0" name=""/>
        <dsp:cNvSpPr/>
      </dsp:nvSpPr>
      <dsp:spPr>
        <a:xfrm>
          <a:off x="0" y="3034261"/>
          <a:ext cx="3816424" cy="91947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5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Иные неналоговые доходы 0,0</a:t>
          </a:r>
        </a:p>
      </dsp:txBody>
      <dsp:txXfrm>
        <a:off x="855232" y="3034261"/>
        <a:ext cx="2961191" cy="919473"/>
      </dsp:txXfrm>
    </dsp:sp>
    <dsp:sp modelId="{26838959-EC60-4611-98DA-86708E617E67}">
      <dsp:nvSpPr>
        <dsp:cNvPr id="0" name=""/>
        <dsp:cNvSpPr/>
      </dsp:nvSpPr>
      <dsp:spPr>
        <a:xfrm>
          <a:off x="91947" y="3126209"/>
          <a:ext cx="763284" cy="735578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81E65EC-7E48-44FF-9933-C4F2C62D5FC2}">
      <dsp:nvSpPr>
        <dsp:cNvPr id="0" name=""/>
        <dsp:cNvSpPr/>
      </dsp:nvSpPr>
      <dsp:spPr>
        <a:xfrm>
          <a:off x="0" y="4045682"/>
          <a:ext cx="3816424" cy="91947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6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Arial" pitchFamily="34" charset="0"/>
              <a:cs typeface="Arial" pitchFamily="34" charset="0"/>
            </a:rPr>
            <a:t>Безвозмездные поступления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994,8</a:t>
          </a:r>
          <a:endParaRPr lang="ru-RU" sz="1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sp:txBody>
      <dsp:txXfrm>
        <a:off x="855232" y="4045682"/>
        <a:ext cx="2961191" cy="919473"/>
      </dsp:txXfrm>
    </dsp:sp>
    <dsp:sp modelId="{7DE197FE-AADA-44C3-8B2B-CF16D12E116A}">
      <dsp:nvSpPr>
        <dsp:cNvPr id="0" name=""/>
        <dsp:cNvSpPr/>
      </dsp:nvSpPr>
      <dsp:spPr>
        <a:xfrm>
          <a:off x="91947" y="4137629"/>
          <a:ext cx="763284" cy="735578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5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331ED41-3DD3-4EE3-8258-251B37A8AA34}">
      <dsp:nvSpPr>
        <dsp:cNvPr id="0" name=""/>
        <dsp:cNvSpPr/>
      </dsp:nvSpPr>
      <dsp:spPr>
        <a:xfrm>
          <a:off x="0" y="0"/>
          <a:ext cx="3672408" cy="89157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Arial" pitchFamily="34" charset="0"/>
              <a:cs typeface="Arial" pitchFamily="34" charset="0"/>
            </a:rPr>
            <a:t>Общегосударственные вопросы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1168,8</a:t>
          </a:r>
          <a:endParaRPr lang="ru-RU" sz="1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sp:txBody>
      <dsp:txXfrm>
        <a:off x="823638" y="0"/>
        <a:ext cx="2848769" cy="891573"/>
      </dsp:txXfrm>
    </dsp:sp>
    <dsp:sp modelId="{8742C5EE-2DD0-46E4-AB75-87A4D25F8D62}">
      <dsp:nvSpPr>
        <dsp:cNvPr id="0" name=""/>
        <dsp:cNvSpPr/>
      </dsp:nvSpPr>
      <dsp:spPr>
        <a:xfrm>
          <a:off x="89157" y="89157"/>
          <a:ext cx="734481" cy="713258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D57390B-957B-42E2-9EEB-3D286DE16B84}">
      <dsp:nvSpPr>
        <dsp:cNvPr id="0" name=""/>
        <dsp:cNvSpPr/>
      </dsp:nvSpPr>
      <dsp:spPr>
        <a:xfrm>
          <a:off x="0" y="980731"/>
          <a:ext cx="3672408" cy="89157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3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Arial" pitchFamily="34" charset="0"/>
              <a:cs typeface="Arial" pitchFamily="34" charset="0"/>
            </a:rPr>
            <a:t>Национальная экономика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89,3</a:t>
          </a:r>
        </a:p>
      </dsp:txBody>
      <dsp:txXfrm>
        <a:off x="823638" y="980731"/>
        <a:ext cx="2848769" cy="891573"/>
      </dsp:txXfrm>
    </dsp:sp>
    <dsp:sp modelId="{DC3D1057-3911-49DC-8B4B-4F8305BF098A}">
      <dsp:nvSpPr>
        <dsp:cNvPr id="0" name=""/>
        <dsp:cNvSpPr/>
      </dsp:nvSpPr>
      <dsp:spPr>
        <a:xfrm>
          <a:off x="89157" y="1069888"/>
          <a:ext cx="734481" cy="713258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7233FA9-89F9-43A8-9F80-99BA1DBCD9E3}">
      <dsp:nvSpPr>
        <dsp:cNvPr id="0" name=""/>
        <dsp:cNvSpPr/>
      </dsp:nvSpPr>
      <dsp:spPr>
        <a:xfrm>
          <a:off x="0" y="1961462"/>
          <a:ext cx="3672408" cy="116123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4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Arial" pitchFamily="34" charset="0"/>
              <a:cs typeface="Arial" pitchFamily="34" charset="0"/>
            </a:rPr>
            <a:t>Жилищно-коммунальное хозяйство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0,0</a:t>
          </a:r>
          <a:endParaRPr lang="ru-RU" sz="1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sp:txBody>
      <dsp:txXfrm>
        <a:off x="823638" y="1961462"/>
        <a:ext cx="2848769" cy="1161230"/>
      </dsp:txXfrm>
    </dsp:sp>
    <dsp:sp modelId="{B43CAF5A-DF0E-47F1-8B84-50B2394B9328}">
      <dsp:nvSpPr>
        <dsp:cNvPr id="0" name=""/>
        <dsp:cNvSpPr/>
      </dsp:nvSpPr>
      <dsp:spPr>
        <a:xfrm>
          <a:off x="89157" y="2185447"/>
          <a:ext cx="734481" cy="713258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342274E-B2FE-4166-A77E-A0F10FA35BA8}">
      <dsp:nvSpPr>
        <dsp:cNvPr id="0" name=""/>
        <dsp:cNvSpPr/>
      </dsp:nvSpPr>
      <dsp:spPr>
        <a:xfrm>
          <a:off x="0" y="3211849"/>
          <a:ext cx="3672408" cy="89157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5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Arial" pitchFamily="34" charset="0"/>
              <a:cs typeface="Arial" pitchFamily="34" charset="0"/>
            </a:rPr>
            <a:t>Культура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690,3</a:t>
          </a:r>
          <a:endParaRPr lang="ru-RU" sz="1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sp:txBody>
      <dsp:txXfrm>
        <a:off x="823638" y="3211849"/>
        <a:ext cx="2848769" cy="891573"/>
      </dsp:txXfrm>
    </dsp:sp>
    <dsp:sp modelId="{72D47725-A2B8-46A0-AC0A-F4AA8827C690}">
      <dsp:nvSpPr>
        <dsp:cNvPr id="0" name=""/>
        <dsp:cNvSpPr/>
      </dsp:nvSpPr>
      <dsp:spPr>
        <a:xfrm>
          <a:off x="89157" y="3301006"/>
          <a:ext cx="734481" cy="713258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CE79A18-16FB-4FBF-9129-D4AB1E2AEE32}">
      <dsp:nvSpPr>
        <dsp:cNvPr id="0" name=""/>
        <dsp:cNvSpPr/>
      </dsp:nvSpPr>
      <dsp:spPr>
        <a:xfrm>
          <a:off x="0" y="4192713"/>
          <a:ext cx="3672408" cy="77583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6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 smtClean="0">
            <a:latin typeface="Arial" pitchFamily="34" charset="0"/>
            <a:cs typeface="Arial" pitchFamily="34" charset="0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Arial" pitchFamily="34" charset="0"/>
              <a:cs typeface="Arial" pitchFamily="34" charset="0"/>
            </a:rPr>
            <a:t>Национальная безопасность и правоохранительная деятельность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1,0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>
            <a:latin typeface="Arial" pitchFamily="34" charset="0"/>
            <a:cs typeface="Arial" pitchFamily="34" charset="0"/>
          </a:endParaRPr>
        </a:p>
      </dsp:txBody>
      <dsp:txXfrm>
        <a:off x="823638" y="4192713"/>
        <a:ext cx="2848769" cy="775838"/>
      </dsp:txXfrm>
    </dsp:sp>
    <dsp:sp modelId="{3A722FFA-D144-4D82-A948-F625B32E43B9}">
      <dsp:nvSpPr>
        <dsp:cNvPr id="0" name=""/>
        <dsp:cNvSpPr/>
      </dsp:nvSpPr>
      <dsp:spPr>
        <a:xfrm>
          <a:off x="89157" y="4231266"/>
          <a:ext cx="734481" cy="698465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5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29FB36E-F919-44F2-9F57-F9E72F54E23F}">
      <dsp:nvSpPr>
        <dsp:cNvPr id="0" name=""/>
        <dsp:cNvSpPr/>
      </dsp:nvSpPr>
      <dsp:spPr>
        <a:xfrm>
          <a:off x="0" y="0"/>
          <a:ext cx="8128957" cy="2924944"/>
        </a:xfrm>
        <a:prstGeom prst="chevron">
          <a:avLst/>
        </a:prstGeom>
        <a:gradFill rotWithShape="1">
          <a:gsLst>
            <a:gs pos="0">
              <a:schemeClr val="accent4">
                <a:tint val="43000"/>
                <a:satMod val="165000"/>
              </a:schemeClr>
            </a:gs>
            <a:gs pos="55000">
              <a:schemeClr val="accent4">
                <a:tint val="83000"/>
                <a:satMod val="155000"/>
              </a:schemeClr>
            </a:gs>
            <a:gs pos="100000">
              <a:schemeClr val="accent4"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flat" dir="t">
            <a:rot lat="0" lon="0" rev="20040000"/>
          </a:lightRig>
        </a:scene3d>
        <a:sp3d extrusionH="50600" contourW="12700" prstMaterial="dkEdge">
          <a:bevelT w="25400" h="38100" prst="convex"/>
          <a:contourClr>
            <a:schemeClr val="accent4">
              <a:satMod val="115000"/>
            </a:schemeClr>
          </a:contourClr>
        </a:sp3d>
      </dsp:spPr>
      <dsp:style>
        <a:lnRef idx="0">
          <a:schemeClr val="accent4"/>
        </a:lnRef>
        <a:fillRef idx="3">
          <a:schemeClr val="accent4"/>
        </a:fillRef>
        <a:effectRef idx="3">
          <a:schemeClr val="accent4"/>
        </a:effectRef>
        <a:fontRef idx="minor">
          <a:schemeClr val="lt1"/>
        </a:fontRef>
      </dsp:style>
      <dsp:txBody>
        <a:bodyPr spcFirstLastPara="0" vert="horz" wrap="square" lIns="84011" tIns="28004" rIns="28004" bIns="28004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itchFamily="82" charset="0"/>
              <a:ea typeface="+mn-ea"/>
              <a:cs typeface="+mn-cs"/>
            </a:rPr>
            <a:t>Предложенный на рассмотрение Собранию депутатов </a:t>
          </a:r>
          <a:r>
            <a:rPr lang="ru-RU" sz="2100" b="1" kern="1200" dirty="0" err="1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itchFamily="82" charset="0"/>
              <a:ea typeface="+mn-ea"/>
              <a:cs typeface="+mn-cs"/>
            </a:rPr>
            <a:t>Казачелокнянского</a:t>
          </a:r>
          <a:r>
            <a:rPr lang="ru-RU" sz="2100" b="1" kern="1200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itchFamily="82" charset="0"/>
              <a:ea typeface="+mn-ea"/>
              <a:cs typeface="+mn-cs"/>
            </a:rPr>
            <a:t> сельсовета проект бюджета  </a:t>
          </a:r>
          <a:r>
            <a:rPr lang="ru-RU" sz="2100" b="1" kern="1200" dirty="0" err="1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itchFamily="82" charset="0"/>
              <a:ea typeface="+mn-ea"/>
              <a:cs typeface="+mn-cs"/>
            </a:rPr>
            <a:t>Казачелокнянского</a:t>
          </a:r>
          <a:r>
            <a:rPr lang="ru-RU" sz="2100" b="1" kern="1200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itchFamily="82" charset="0"/>
              <a:ea typeface="+mn-ea"/>
              <a:cs typeface="+mn-cs"/>
            </a:rPr>
            <a:t>  сельсовета </a:t>
          </a:r>
          <a:r>
            <a:rPr lang="ru-RU" sz="2100" b="1" kern="1200" dirty="0" err="1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itchFamily="82" charset="0"/>
              <a:ea typeface="+mn-ea"/>
              <a:cs typeface="+mn-cs"/>
            </a:rPr>
            <a:t>Суджанского</a:t>
          </a:r>
          <a:r>
            <a:rPr lang="ru-RU" sz="2100" b="1" kern="1200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itchFamily="82" charset="0"/>
              <a:ea typeface="+mn-ea"/>
              <a:cs typeface="+mn-cs"/>
            </a:rPr>
            <a:t>  района Курской области на 2021 год и на плановый период 2022 </a:t>
          </a:r>
          <a:r>
            <a:rPr lang="ru-RU" sz="2100" b="1" kern="120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itchFamily="82" charset="0"/>
              <a:ea typeface="+mn-ea"/>
              <a:cs typeface="+mn-cs"/>
            </a:rPr>
            <a:t>и 2023 годов </a:t>
          </a:r>
          <a:r>
            <a:rPr lang="ru-RU" sz="2100" b="1" kern="1200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itchFamily="82" charset="0"/>
              <a:ea typeface="+mn-ea"/>
              <a:cs typeface="+mn-cs"/>
            </a:rPr>
            <a:t>создаст дополнительные условия для выполнения поставленных Президентом России, Губернатором области, Главой </a:t>
          </a:r>
          <a:r>
            <a:rPr lang="ru-RU" sz="2100" b="1" kern="1200" dirty="0" err="1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itchFamily="82" charset="0"/>
              <a:ea typeface="+mn-ea"/>
              <a:cs typeface="+mn-cs"/>
            </a:rPr>
            <a:t>Суджанского</a:t>
          </a:r>
          <a:r>
            <a:rPr lang="ru-RU" sz="2100" b="1" kern="1200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itchFamily="82" charset="0"/>
              <a:ea typeface="+mn-ea"/>
              <a:cs typeface="+mn-cs"/>
            </a:rPr>
            <a:t> района , Главой </a:t>
          </a:r>
          <a:r>
            <a:rPr lang="ru-RU" sz="2100" b="1" kern="1200" dirty="0" err="1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itchFamily="82" charset="0"/>
              <a:ea typeface="+mn-ea"/>
              <a:cs typeface="+mn-cs"/>
            </a:rPr>
            <a:t>Казачелокнянского</a:t>
          </a:r>
          <a:r>
            <a:rPr lang="ru-RU" sz="2100" b="1" kern="1200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itchFamily="82" charset="0"/>
              <a:ea typeface="+mn-ea"/>
              <a:cs typeface="+mn-cs"/>
            </a:rPr>
            <a:t> сельсовета приоритетных задач</a:t>
          </a:r>
          <a:endParaRPr lang="ru-RU" sz="2100" b="1" kern="1200" dirty="0"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abriola" pitchFamily="82" charset="0"/>
            <a:ea typeface="+mn-ea"/>
            <a:cs typeface="+mn-cs"/>
          </a:endParaRPr>
        </a:p>
      </dsp:txBody>
      <dsp:txXfrm>
        <a:off x="0" y="0"/>
        <a:ext cx="8128957" cy="292494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0.03103</cdr:x>
      <cdr:y>0.32422</cdr:y>
    </cdr:from>
    <cdr:to>
      <cdr:x>0.21853</cdr:x>
      <cdr:y>0.42969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14314" y="1317620"/>
          <a:ext cx="1294810" cy="42863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pPr algn="ctr"/>
          <a:r>
            <a:rPr lang="ru-RU" sz="2000" b="1" dirty="0" smtClean="0"/>
            <a:t>25%</a:t>
          </a:r>
          <a:endParaRPr lang="ru-RU" sz="2000" b="1" dirty="0"/>
        </a:p>
      </cdr:txBody>
    </cdr:sp>
  </cdr:relSizeAnchor>
  <cdr:relSizeAnchor xmlns:cdr="http://schemas.openxmlformats.org/drawingml/2006/chartDrawing">
    <cdr:from>
      <cdr:x>0.21495</cdr:x>
      <cdr:y>0.14844</cdr:y>
    </cdr:from>
    <cdr:to>
      <cdr:x>0.37901</cdr:x>
      <cdr:y>0.23633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1643074" y="603240"/>
          <a:ext cx="1254052" cy="35718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pPr algn="ctr"/>
          <a:r>
            <a:rPr lang="ru-RU" sz="2000" b="1" dirty="0" smtClean="0"/>
            <a:t>17</a:t>
          </a:r>
          <a:r>
            <a:rPr lang="ru-RU" sz="2000" b="1" dirty="0"/>
            <a:t>%</a:t>
          </a:r>
          <a:endParaRPr lang="ru-RU" sz="2000" b="1" dirty="0"/>
        </a:p>
      </cdr:txBody>
    </cdr:sp>
  </cdr:relSizeAnchor>
  <cdr:relSizeAnchor xmlns:cdr="http://schemas.openxmlformats.org/drawingml/2006/chartDrawing">
    <cdr:from>
      <cdr:x>0.38276</cdr:x>
      <cdr:y>0.42969</cdr:y>
    </cdr:from>
    <cdr:to>
      <cdr:x>0.58198</cdr:x>
      <cdr:y>0.57031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2643206" y="1746248"/>
          <a:ext cx="1375744" cy="57148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pPr algn="ctr"/>
          <a:r>
            <a:rPr lang="ru-RU" sz="2000" b="1" dirty="0" smtClean="0"/>
            <a:t>58</a:t>
          </a:r>
          <a:r>
            <a:rPr lang="ru-RU" sz="2000" b="1" dirty="0"/>
            <a:t>%</a:t>
          </a:r>
          <a:endParaRPr lang="ru-RU" sz="2000" b="1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3078293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915" tIns="47457" rIns="94915" bIns="47457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37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2525" y="1"/>
            <a:ext cx="3078293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915" tIns="47457" rIns="94915" bIns="47457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11C43F3F-7A0D-4E80-B2D1-B7727BA61617}" type="datetime1">
              <a:rPr lang="ru-RU"/>
              <a:pPr>
                <a:defRPr/>
              </a:pPr>
              <a:t>24.01.2022</a:t>
            </a:fld>
            <a:endParaRPr lang="ru-RU" dirty="0"/>
          </a:p>
        </p:txBody>
      </p:sp>
      <p:sp>
        <p:nvSpPr>
          <p:cNvPr id="137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721244"/>
            <a:ext cx="3078293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915" tIns="47457" rIns="94915" bIns="47457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37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2525" y="9721244"/>
            <a:ext cx="3078293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915" tIns="47457" rIns="94915" bIns="47457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0011175E-E1BD-4FB8-80D5-5DE56E1FAE9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3078293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915" tIns="47457" rIns="94915" bIns="47457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2525" y="1"/>
            <a:ext cx="3078293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915" tIns="47457" rIns="94915" bIns="47457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6A09E055-51D2-44B5-BB8A-3F74EDCFADB4}" type="datetime1">
              <a:rPr lang="ru-RU"/>
              <a:pPr>
                <a:defRPr/>
              </a:pPr>
              <a:t>24.01.2022</a:t>
            </a:fld>
            <a:endParaRPr lang="ru-RU" dirty="0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3775" y="768350"/>
            <a:ext cx="5114925" cy="3836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10248" y="4861441"/>
            <a:ext cx="5681980" cy="4605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915" tIns="47457" rIns="94915" bIns="4745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721244"/>
            <a:ext cx="3078293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915" tIns="47457" rIns="94915" bIns="47457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02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2525" y="9721244"/>
            <a:ext cx="3078293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915" tIns="47457" rIns="94915" bIns="47457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BF09A586-B2C8-4A12-BA8E-0E156BDB000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42A71F3-84B0-4915-9628-AB10C4428D8D}" type="slidenum">
              <a:rPr lang="ru-RU" smtClean="0"/>
              <a:pPr>
                <a:defRPr/>
              </a:pPr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3768656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9699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29700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7DCA9C9-669D-4CD0-BD99-FD596CE66545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8</a:t>
            </a:fld>
            <a:endParaRPr lang="ru-RU" dirty="0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F09A586-B2C8-4A12-BA8E-0E156BDB000C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11</a:t>
            </a:fld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FC7441-E0B3-439C-8325-54F8CA5C5BB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D585D3-CF7E-42CC-A34B-39C88C2BF35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94513" y="214313"/>
            <a:ext cx="1817687" cy="60944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439863" y="214313"/>
            <a:ext cx="5302250" cy="60944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68708C-360A-4A37-BDF8-74EAE3AC490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pPr>
              <a:defRPr/>
            </a:pPr>
            <a:fld id="{A11F5507-8E77-4E8D-A81F-2F975A48664B}" type="datetime1">
              <a:rPr lang="ru-RU" smtClean="0"/>
              <a:pPr>
                <a:defRPr/>
              </a:pPr>
              <a:t>24.01.2022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787DEA3E-E4CB-407D-B657-CAF3B9840516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8F7A6D5-027F-4DB0-9A16-72A98B5135F7}" type="datetime1">
              <a:rPr lang="ru-RU" smtClean="0"/>
              <a:pPr>
                <a:defRPr/>
              </a:pPr>
              <a:t>24.01.2022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4B4108-8E3B-4090-B5EB-83F9AF377A90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63CAAF5-8045-44A7-B24C-CCEF5557D627}" type="datetime1">
              <a:rPr lang="ru-RU" smtClean="0"/>
              <a:pPr>
                <a:defRPr/>
              </a:pPr>
              <a:t>24.01.2022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385A86-A92A-4EA4-9618-82E9287A24DC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835280B-5B00-44BF-B243-C37C248B0055}" type="datetime1">
              <a:rPr lang="ru-RU" smtClean="0"/>
              <a:pPr>
                <a:defRPr/>
              </a:pPr>
              <a:t>24.01.2022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29D096-54BB-47B4-BC44-E02B886345BE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>
              <a:defRPr/>
            </a:pPr>
            <a:fld id="{46B022DC-AB95-42E8-B74C-2BF8C53F84E4}" type="datetime1">
              <a:rPr lang="ru-RU" smtClean="0"/>
              <a:pPr>
                <a:defRPr/>
              </a:pPr>
              <a:t>24.01.2022</a:t>
            </a:fld>
            <a:endParaRPr lang="ru-RU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>
              <a:defRPr/>
            </a:pPr>
            <a:fld id="{B4FE557B-FF79-4E09-86A0-C04C69E7BBDB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>
              <a:defRPr/>
            </a:pPr>
            <a:endParaRPr lang="ru-RU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pPr>
              <a:defRPr/>
            </a:pPr>
            <a:fld id="{DBE90372-45E1-445F-BA15-5FFFCD8B6401}" type="datetime1">
              <a:rPr lang="ru-RU" smtClean="0"/>
              <a:pPr>
                <a:defRPr/>
              </a:pPr>
              <a:t>24.01.2022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pPr>
              <a:defRPr/>
            </a:pPr>
            <a:fld id="{8225CCA8-A029-4ACE-A2F9-2618B1ED791E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9B0498F-6C31-421D-BA6E-9E04BCDF72C7}" type="datetime1">
              <a:rPr lang="ru-RU" smtClean="0"/>
              <a:pPr>
                <a:defRPr/>
              </a:pPr>
              <a:t>24.01.2022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FCF6E5-903C-4741-80A7-091C08420D98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6508C30-FE1B-41A3-B56E-D729D39FF96A}" type="datetime1">
              <a:rPr lang="ru-RU" smtClean="0"/>
              <a:pPr>
                <a:defRPr/>
              </a:pPr>
              <a:t>24.01.2022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B3E528-E862-49EE-BC26-EE88018891AB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5CF373-D2D7-4B41-B251-126AAF6FD19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F1510CD-BA21-428B-BBCB-8EACF56A2920}" type="datetime1">
              <a:rPr lang="ru-RU" smtClean="0"/>
              <a:pPr>
                <a:defRPr/>
              </a:pPr>
              <a:t>24.01.2022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9440790-7843-4A66-BC88-B6E142EDED79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466FF29-F562-434C-A2D5-1A0991CE9EF9}" type="datetime1">
              <a:rPr lang="ru-RU" smtClean="0"/>
              <a:pPr>
                <a:defRPr/>
              </a:pPr>
              <a:t>24.01.2022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589088-FD8D-4EB4-B3B2-B3EFEB08AAB3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8EF8119-C6F5-4106-8ECF-22D54F684B9B}" type="datetime1">
              <a:rPr lang="ru-RU" smtClean="0"/>
              <a:pPr>
                <a:defRPr/>
              </a:pPr>
              <a:t>24.01.2022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315D06A-1891-4E5E-98F2-D16C0D4438EA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flipV="1">
            <a:off x="5410200" y="3810000"/>
            <a:ext cx="3733800" cy="904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 flipV="1">
            <a:off x="5410200" y="3897313"/>
            <a:ext cx="3733800" cy="19208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 flipV="1">
            <a:off x="5410200" y="4114800"/>
            <a:ext cx="3733800" cy="9525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5410200" y="4164013"/>
            <a:ext cx="1965325" cy="19050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 flipV="1">
            <a:off x="5410200" y="4198938"/>
            <a:ext cx="1965325" cy="9525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 useBgFill="1">
        <p:nvSpPr>
          <p:cNvPr id="11" name="Скругленный прямоугольник 10"/>
          <p:cNvSpPr/>
          <p:nvPr/>
        </p:nvSpPr>
        <p:spPr bwMode="white">
          <a:xfrm>
            <a:off x="5410200" y="3962400"/>
            <a:ext cx="3063875" cy="26988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 useBgFill="1">
        <p:nvSpPr>
          <p:cNvPr id="12" name="Скругленный прямоугольник 11"/>
          <p:cNvSpPr/>
          <p:nvPr/>
        </p:nvSpPr>
        <p:spPr bwMode="white">
          <a:xfrm>
            <a:off x="7377113" y="4060825"/>
            <a:ext cx="1600200" cy="36513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0" y="3649663"/>
            <a:ext cx="9144000" cy="24447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0" y="3675063"/>
            <a:ext cx="9144000" cy="1412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 flipV="1">
            <a:off x="6413500" y="3643313"/>
            <a:ext cx="2730500" cy="24765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0" y="0"/>
            <a:ext cx="9144000" cy="37020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7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875"/>
            <a:ext cx="960438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D1B387A-4D12-4C2A-A411-B7714F2D2022}" type="datetime1">
              <a:rPr lang="ru-RU" smtClean="0">
                <a:solidFill>
                  <a:srgbClr val="C0504D"/>
                </a:solidFill>
              </a:rPr>
              <a:pPr>
                <a:defRPr/>
              </a:pPr>
              <a:t>24.01.2022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18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1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588"/>
            <a:ext cx="747712" cy="365125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CD4D01D8-4116-485E-A0E2-853C21C792BC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BBFF4F-3E80-40AB-93BA-77B56DF87198}" type="datetime1">
              <a:rPr lang="ru-RU" smtClean="0">
                <a:solidFill>
                  <a:srgbClr val="C0504D"/>
                </a:solidFill>
              </a:rPr>
              <a:pPr>
                <a:defRPr/>
              </a:pPr>
              <a:t>24.01.2022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12E0CA-C96C-438D-A70A-838A9D6F490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32565B-77D2-4A83-9AA0-93A75204C5FC}" type="datetime1">
              <a:rPr lang="ru-RU" smtClean="0">
                <a:solidFill>
                  <a:srgbClr val="C0504D"/>
                </a:solidFill>
              </a:rPr>
              <a:pPr>
                <a:defRPr/>
              </a:pPr>
              <a:t>24.01.2022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2AF6B0-8098-427E-9DDC-9007CCF5A35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C0447C-026C-4A54-A97B-AE1B647CBB4A}" type="datetime1">
              <a:rPr lang="ru-RU" smtClean="0">
                <a:solidFill>
                  <a:srgbClr val="C0504D"/>
                </a:solidFill>
              </a:rPr>
              <a:pPr>
                <a:defRPr/>
              </a:pPr>
              <a:t>24.01.2022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B5067B-6953-409D-8918-D636A3095D2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/>
          <a:lstStyle>
            <a:lvl1pPr>
              <a:defRPr sz="4000" b="0" i="0" cap="none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 smtClean="0"/>
            </a:lvl1pPr>
          </a:lstStyle>
          <a:p>
            <a:pPr>
              <a:defRPr/>
            </a:pPr>
            <a:fld id="{7E850348-B09B-47C6-BB65-66B3EA2B95BB}" type="datetime1">
              <a:rPr lang="ru-RU" smtClean="0">
                <a:solidFill>
                  <a:srgbClr val="C0504D"/>
                </a:solidFill>
              </a:rPr>
              <a:pPr>
                <a:defRPr/>
              </a:pPr>
              <a:t>24.01.2022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8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52CB140C-AFBD-4E60-A7B9-6BAF586F08E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9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ru-RU" dirty="0">
              <a:solidFill>
                <a:srgbClr val="C0504D"/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363" y="612775"/>
            <a:ext cx="957262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F91EA61-B292-49BB-A319-45078E8821E5}" type="datetime1">
              <a:rPr lang="ru-RU" smtClean="0">
                <a:solidFill>
                  <a:srgbClr val="C0504D"/>
                </a:solidFill>
              </a:rPr>
              <a:pPr>
                <a:defRPr/>
              </a:pPr>
              <a:t>24.01.2022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34E6B7-D2C3-450A-A6ED-4F312197043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479115-7387-46AD-B647-6D58080460A5}" type="datetime1">
              <a:rPr lang="ru-RU" smtClean="0">
                <a:solidFill>
                  <a:srgbClr val="C0504D"/>
                </a:solidFill>
              </a:rPr>
              <a:pPr>
                <a:defRPr/>
              </a:pPr>
              <a:t>24.01.2022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C4E876-F1D1-4C8B-BD1F-9C7219D2B9C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BD7355-850B-4754-BAD4-CAFF4DD43AF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1018AD-9085-419C-9095-2074C37AD66F}" type="datetime1">
              <a:rPr lang="ru-RU" smtClean="0">
                <a:solidFill>
                  <a:srgbClr val="C0504D"/>
                </a:solidFill>
              </a:rPr>
              <a:pPr>
                <a:defRPr/>
              </a:pPr>
              <a:t>24.01.2022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258325-D46F-4642-BB46-4EF90B540B9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76C782-E0E3-488E-82F6-5BD98EEE64EB}" type="datetime1">
              <a:rPr lang="ru-RU" smtClean="0">
                <a:solidFill>
                  <a:srgbClr val="C0504D"/>
                </a:solidFill>
              </a:rPr>
              <a:pPr>
                <a:defRPr/>
              </a:pPr>
              <a:t>24.01.2022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FAD41C-7F88-495F-907B-9FECA172DE3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B74311-F960-47B8-91D4-15A3707170FE}" type="datetime1">
              <a:rPr lang="ru-RU" smtClean="0">
                <a:solidFill>
                  <a:srgbClr val="C0504D"/>
                </a:solidFill>
              </a:rPr>
              <a:pPr>
                <a:defRPr/>
              </a:pPr>
              <a:t>24.01.2022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F89F37-04E7-471A-A8B2-C158A57D6A8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5232EC-2E86-4A29-A495-7585EDD536D3}" type="datetime1">
              <a:rPr lang="ru-RU" smtClean="0">
                <a:solidFill>
                  <a:srgbClr val="C0504D"/>
                </a:solidFill>
              </a:rPr>
              <a:pPr>
                <a:defRPr/>
              </a:pPr>
              <a:t>24.01.2022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8FBDC3-9F77-4695-B639-A1A6E4BD9C0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pPr>
              <a:defRPr/>
            </a:pPr>
            <a:fld id="{AA90EDF4-DD20-4DCF-B072-AD6FCF01C45E}" type="datetime1">
              <a:rPr lang="ru-RU" smtClean="0">
                <a:solidFill>
                  <a:srgbClr val="C0504D"/>
                </a:solidFill>
              </a:rPr>
              <a:pPr>
                <a:defRPr/>
              </a:pPr>
              <a:t>24.01.2022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pPr>
              <a:defRPr/>
            </a:pPr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787DEA3E-E4CB-407D-B657-CAF3B9840516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1B2FA0F-FF47-451C-B87B-620190FDCF6B}" type="datetime1">
              <a:rPr lang="ru-RU" smtClean="0">
                <a:solidFill>
                  <a:srgbClr val="C0504D"/>
                </a:solidFill>
              </a:rPr>
              <a:pPr>
                <a:defRPr/>
              </a:pPr>
              <a:t>24.01.2022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4B4108-8E3B-4090-B5EB-83F9AF377A90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974D41A-3A0D-413C-9EF9-6CA93514A039}" type="datetime1">
              <a:rPr lang="ru-RU" smtClean="0">
                <a:solidFill>
                  <a:srgbClr val="C0504D"/>
                </a:solidFill>
              </a:rPr>
              <a:pPr>
                <a:defRPr/>
              </a:pPr>
              <a:t>24.01.2022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385A86-A92A-4EA4-9618-82E9287A24DC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D7C8E7C-0361-4305-A587-A5116F97FAB7}" type="datetime1">
              <a:rPr lang="ru-RU" smtClean="0">
                <a:solidFill>
                  <a:srgbClr val="C0504D"/>
                </a:solidFill>
              </a:rPr>
              <a:pPr>
                <a:defRPr/>
              </a:pPr>
              <a:t>24.01.2022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29D096-54BB-47B4-BC44-E02B886345BE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>
              <a:defRPr/>
            </a:pPr>
            <a:fld id="{B5FCAD9E-4683-4811-AE3A-049D2791325F}" type="datetime1">
              <a:rPr lang="ru-RU" smtClean="0">
                <a:solidFill>
                  <a:srgbClr val="C0504D"/>
                </a:solidFill>
              </a:rPr>
              <a:pPr>
                <a:defRPr/>
              </a:pPr>
              <a:t>24.01.2022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>
              <a:defRPr/>
            </a:pPr>
            <a:fld id="{B4FE557B-FF79-4E09-86A0-C04C69E7BBDB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>
              <a:defRPr/>
            </a:pPr>
            <a:endParaRPr lang="ru-RU" dirty="0">
              <a:solidFill>
                <a:srgbClr val="C0504D"/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pPr>
              <a:defRPr/>
            </a:pPr>
            <a:fld id="{55D3CCD1-9326-4A02-BDB6-FE0C93390EF5}" type="datetime1">
              <a:rPr lang="ru-RU" smtClean="0">
                <a:solidFill>
                  <a:srgbClr val="C0504D"/>
                </a:solidFill>
              </a:rPr>
              <a:pPr>
                <a:defRPr/>
              </a:pPr>
              <a:t>24.01.2022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pPr>
              <a:defRPr/>
            </a:pPr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pPr>
              <a:defRPr/>
            </a:pPr>
            <a:fld id="{8225CCA8-A029-4ACE-A2F9-2618B1ED791E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9863" y="1709738"/>
            <a:ext cx="3559175" cy="45989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51438" y="1709738"/>
            <a:ext cx="3560762" cy="45989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95A042-1C1C-4EB5-BC3E-11C3658785D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D65E16B-CEAE-4E87-AF93-2693D21954C4}" type="datetime1">
              <a:rPr lang="ru-RU" smtClean="0">
                <a:solidFill>
                  <a:srgbClr val="C0504D"/>
                </a:solidFill>
              </a:rPr>
              <a:pPr>
                <a:defRPr/>
              </a:pPr>
              <a:t>24.01.2022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FCF6E5-903C-4741-80A7-091C08420D98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67B3599-3657-4A23-859D-E0EF92DC4F9C}" type="datetime1">
              <a:rPr lang="ru-RU" smtClean="0">
                <a:solidFill>
                  <a:srgbClr val="C0504D"/>
                </a:solidFill>
              </a:rPr>
              <a:pPr>
                <a:defRPr/>
              </a:pPr>
              <a:t>24.01.2022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B3E528-E862-49EE-BC26-EE88018891AB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73AAE42-29CA-4A96-BBE2-BE8B1CE40100}" type="datetime1">
              <a:rPr lang="ru-RU" smtClean="0">
                <a:solidFill>
                  <a:srgbClr val="C0504D"/>
                </a:solidFill>
              </a:rPr>
              <a:pPr>
                <a:defRPr/>
              </a:pPr>
              <a:t>24.01.2022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9440790-7843-4A66-BC88-B6E142EDED79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2A3277F-35ED-4052-9210-A16970609FD1}" type="datetime1">
              <a:rPr lang="ru-RU" smtClean="0">
                <a:solidFill>
                  <a:srgbClr val="C0504D"/>
                </a:solidFill>
              </a:rPr>
              <a:pPr>
                <a:defRPr/>
              </a:pPr>
              <a:t>24.01.2022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589088-FD8D-4EB4-B3B2-B3EFEB08AAB3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95A0C3C-0287-49BC-8075-26406B54F452}" type="datetime1">
              <a:rPr lang="ru-RU" smtClean="0">
                <a:solidFill>
                  <a:srgbClr val="C0504D"/>
                </a:solidFill>
              </a:rPr>
              <a:pPr>
                <a:defRPr/>
              </a:pPr>
              <a:t>24.01.2022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315D06A-1891-4E5E-98F2-D16C0D4438EA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flipV="1">
            <a:off x="5410200" y="3810000"/>
            <a:ext cx="3733800" cy="904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 flipV="1">
            <a:off x="5410200" y="3897313"/>
            <a:ext cx="3733800" cy="19208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 flipV="1">
            <a:off x="5410200" y="4114800"/>
            <a:ext cx="3733800" cy="9525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5410200" y="4164013"/>
            <a:ext cx="1965325" cy="19050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 flipV="1">
            <a:off x="5410200" y="4198938"/>
            <a:ext cx="1965325" cy="9525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 useBgFill="1">
        <p:nvSpPr>
          <p:cNvPr id="11" name="Скругленный прямоугольник 10"/>
          <p:cNvSpPr/>
          <p:nvPr/>
        </p:nvSpPr>
        <p:spPr bwMode="white">
          <a:xfrm>
            <a:off x="5410200" y="3962400"/>
            <a:ext cx="3063875" cy="26988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 useBgFill="1">
        <p:nvSpPr>
          <p:cNvPr id="12" name="Скругленный прямоугольник 11"/>
          <p:cNvSpPr/>
          <p:nvPr/>
        </p:nvSpPr>
        <p:spPr bwMode="white">
          <a:xfrm>
            <a:off x="7377113" y="4060825"/>
            <a:ext cx="1600200" cy="36513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0" y="3649663"/>
            <a:ext cx="9144000" cy="24447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0" y="3675063"/>
            <a:ext cx="9144000" cy="1412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 flipV="1">
            <a:off x="6413500" y="3643313"/>
            <a:ext cx="2730500" cy="24765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0" y="0"/>
            <a:ext cx="9144000" cy="37020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7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875"/>
            <a:ext cx="960438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D498F7-B7EE-461A-B5C1-5BD47CA15534}" type="datetime1">
              <a:rPr lang="ru-RU" smtClean="0">
                <a:solidFill>
                  <a:srgbClr val="C0504D"/>
                </a:solidFill>
              </a:rPr>
              <a:pPr>
                <a:defRPr/>
              </a:pPr>
              <a:t>24.01.2022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18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1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588"/>
            <a:ext cx="747712" cy="365125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56AA00EB-120E-4A73-BF49-F2FF72C562F6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65B473-999B-4FA7-9E65-B12FCABB75ED}" type="datetime1">
              <a:rPr lang="ru-RU" smtClean="0">
                <a:solidFill>
                  <a:srgbClr val="C0504D"/>
                </a:solidFill>
              </a:rPr>
              <a:pPr>
                <a:defRPr/>
              </a:pPr>
              <a:t>24.01.2022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C97F8C-7B70-469F-99BD-22916FD5926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CEF813-B8F0-4DB6-877F-B9BFA9DEE652}" type="datetime1">
              <a:rPr lang="ru-RU" smtClean="0">
                <a:solidFill>
                  <a:srgbClr val="C0504D"/>
                </a:solidFill>
              </a:rPr>
              <a:pPr>
                <a:defRPr/>
              </a:pPr>
              <a:t>24.01.2022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3EF5C8-DA30-4A4F-8BEB-F6AD1DBF843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2D24EA-A5EE-44FC-8109-203593FB0CB6}" type="datetime1">
              <a:rPr lang="ru-RU" smtClean="0">
                <a:solidFill>
                  <a:srgbClr val="C0504D"/>
                </a:solidFill>
              </a:rPr>
              <a:pPr>
                <a:defRPr/>
              </a:pPr>
              <a:t>24.01.2022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F80F2B-8F70-47D5-B4A4-39A6E29FEEE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/>
          <a:lstStyle>
            <a:lvl1pPr>
              <a:defRPr sz="4000" b="0" i="0" cap="none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22DC0CA8-4552-4DBA-83EF-D5FE054F3EAD}" type="datetime1">
              <a:rPr lang="ru-RU" smtClean="0">
                <a:solidFill>
                  <a:srgbClr val="C0504D"/>
                </a:solidFill>
              </a:rPr>
              <a:pPr>
                <a:defRPr/>
              </a:pPr>
              <a:t>24.01.2022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8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5306A56E-A333-4C61-8E08-8611FFD624D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9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C0504D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DB968D-4D6C-45D9-9298-414BFE4F797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363" y="612775"/>
            <a:ext cx="957262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798106-BE66-4603-8AB4-C630BA99F0A9}" type="datetime1">
              <a:rPr lang="ru-RU" smtClean="0">
                <a:solidFill>
                  <a:srgbClr val="C0504D"/>
                </a:solidFill>
              </a:rPr>
              <a:pPr>
                <a:defRPr/>
              </a:pPr>
              <a:t>24.01.2022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B80F07-01D7-46F6-93BF-7E85D5443A7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60E73E-393A-4B9B-AB30-D385CE0F7136}" type="datetime1">
              <a:rPr lang="ru-RU" smtClean="0">
                <a:solidFill>
                  <a:srgbClr val="C0504D"/>
                </a:solidFill>
              </a:rPr>
              <a:pPr>
                <a:defRPr/>
              </a:pPr>
              <a:t>24.01.2022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61510F-C643-4AA0-8380-EABBD49AD4D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3FBD0E-FCE8-463A-8858-F1741EC2A107}" type="datetime1">
              <a:rPr lang="ru-RU" smtClean="0">
                <a:solidFill>
                  <a:srgbClr val="C0504D"/>
                </a:solidFill>
              </a:rPr>
              <a:pPr>
                <a:defRPr/>
              </a:pPr>
              <a:t>24.01.2022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BE658A-C51F-4CE5-A014-80C429963A1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94ACB9-6B1B-4733-8D06-528C1D05A3B4}" type="datetime1">
              <a:rPr lang="ru-RU" smtClean="0">
                <a:solidFill>
                  <a:srgbClr val="C0504D"/>
                </a:solidFill>
              </a:rPr>
              <a:pPr>
                <a:defRPr/>
              </a:pPr>
              <a:t>24.01.2022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C2272D-6230-46C0-B6E2-18597520D0E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6765F6-082A-467E-91F0-594766DC446D}" type="datetime1">
              <a:rPr lang="ru-RU" smtClean="0">
                <a:solidFill>
                  <a:srgbClr val="C0504D"/>
                </a:solidFill>
              </a:rPr>
              <a:pPr>
                <a:defRPr/>
              </a:pPr>
              <a:t>24.01.2022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4E0319-4005-4E71-8877-6514BCDA0A7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977E83-EA08-4D9D-AACC-0F2A089A074D}" type="datetime1">
              <a:rPr lang="ru-RU" smtClean="0">
                <a:solidFill>
                  <a:srgbClr val="C0504D"/>
                </a:solidFill>
              </a:rPr>
              <a:pPr>
                <a:defRPr/>
              </a:pPr>
              <a:t>24.01.2022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F4BF5A-CDCA-4ABB-802A-443D3237E0A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flipV="1">
            <a:off x="5410200" y="3810000"/>
            <a:ext cx="3733800" cy="904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 flipV="1">
            <a:off x="5410200" y="3897313"/>
            <a:ext cx="3733800" cy="19208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 flipV="1">
            <a:off x="5410200" y="4114800"/>
            <a:ext cx="3733800" cy="9525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5410200" y="4164013"/>
            <a:ext cx="1965325" cy="19050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 flipV="1">
            <a:off x="5410200" y="4198938"/>
            <a:ext cx="1965325" cy="9525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 useBgFill="1">
        <p:nvSpPr>
          <p:cNvPr id="11" name="Скругленный прямоугольник 10"/>
          <p:cNvSpPr/>
          <p:nvPr/>
        </p:nvSpPr>
        <p:spPr bwMode="white">
          <a:xfrm>
            <a:off x="5410200" y="3962400"/>
            <a:ext cx="3063875" cy="26988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 useBgFill="1">
        <p:nvSpPr>
          <p:cNvPr id="12" name="Скругленный прямоугольник 11"/>
          <p:cNvSpPr/>
          <p:nvPr/>
        </p:nvSpPr>
        <p:spPr bwMode="white">
          <a:xfrm>
            <a:off x="7377113" y="4060825"/>
            <a:ext cx="1600200" cy="36513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0" y="3649663"/>
            <a:ext cx="9144000" cy="24447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0" y="3675063"/>
            <a:ext cx="9144000" cy="1412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 flipV="1">
            <a:off x="6413500" y="3643313"/>
            <a:ext cx="2730500" cy="24765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0" y="0"/>
            <a:ext cx="9144000" cy="37020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7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875"/>
            <a:ext cx="960438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922DEC-130C-4521-AE93-8C8A5B1220C2}" type="datetime1">
              <a:rPr lang="ru-RU" smtClean="0">
                <a:solidFill>
                  <a:srgbClr val="C0504D"/>
                </a:solidFill>
              </a:rPr>
              <a:pPr>
                <a:defRPr/>
              </a:pPr>
              <a:t>24.01.2022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18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1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588"/>
            <a:ext cx="747712" cy="365125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56AA00EB-120E-4A73-BF49-F2FF72C562F6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40793A-56C9-498E-A70F-38D3F5D1C8B4}" type="datetime1">
              <a:rPr lang="ru-RU" smtClean="0">
                <a:solidFill>
                  <a:srgbClr val="C0504D"/>
                </a:solidFill>
              </a:rPr>
              <a:pPr>
                <a:defRPr/>
              </a:pPr>
              <a:t>24.01.2022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C97F8C-7B70-469F-99BD-22916FD5926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F9FD61-6BB8-4979-A4C0-776DD6C03323}" type="datetime1">
              <a:rPr lang="ru-RU" smtClean="0">
                <a:solidFill>
                  <a:srgbClr val="C0504D"/>
                </a:solidFill>
              </a:rPr>
              <a:pPr>
                <a:defRPr/>
              </a:pPr>
              <a:t>24.01.2022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3EF5C8-DA30-4A4F-8BEB-F6AD1DBF843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52DC33-0CC9-41FC-92E7-2441844BA919}" type="datetime1">
              <a:rPr lang="ru-RU" smtClean="0">
                <a:solidFill>
                  <a:srgbClr val="C0504D"/>
                </a:solidFill>
              </a:rPr>
              <a:pPr>
                <a:defRPr/>
              </a:pPr>
              <a:t>24.01.2022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F80F2B-8F70-47D5-B4A4-39A6E29FEEE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DBC50C-F025-4D88-9684-3B96976DEF0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/>
          <a:lstStyle>
            <a:lvl1pPr>
              <a:defRPr sz="4000" b="0" i="0" cap="none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8CAA3DCE-A4F2-4A93-A30A-37FDDE2FA2C2}" type="datetime1">
              <a:rPr lang="ru-RU" smtClean="0">
                <a:solidFill>
                  <a:srgbClr val="C0504D"/>
                </a:solidFill>
              </a:rPr>
              <a:pPr>
                <a:defRPr/>
              </a:pPr>
              <a:t>24.01.2022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8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5306A56E-A333-4C61-8E08-8611FFD624D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9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C0504D"/>
              </a:solidFill>
            </a:endParaRP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363" y="612775"/>
            <a:ext cx="957262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515BB7-4990-4FF4-9EF0-9916C24EB1FA}" type="datetime1">
              <a:rPr lang="ru-RU" smtClean="0">
                <a:solidFill>
                  <a:srgbClr val="C0504D"/>
                </a:solidFill>
              </a:rPr>
              <a:pPr>
                <a:defRPr/>
              </a:pPr>
              <a:t>24.01.2022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B80F07-01D7-46F6-93BF-7E85D5443A7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615890-CD32-4330-B054-6E98C7CE1C89}" type="datetime1">
              <a:rPr lang="ru-RU" smtClean="0">
                <a:solidFill>
                  <a:srgbClr val="C0504D"/>
                </a:solidFill>
              </a:rPr>
              <a:pPr>
                <a:defRPr/>
              </a:pPr>
              <a:t>24.01.2022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61510F-C643-4AA0-8380-EABBD49AD4D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BA75F8-9409-4318-97A3-6291DFC8907F}" type="datetime1">
              <a:rPr lang="ru-RU" smtClean="0">
                <a:solidFill>
                  <a:srgbClr val="C0504D"/>
                </a:solidFill>
              </a:rPr>
              <a:pPr>
                <a:defRPr/>
              </a:pPr>
              <a:t>24.01.2022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BE658A-C51F-4CE5-A014-80C429963A1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66A337-3633-4B12-8BEB-5DA97BD342D0}" type="datetime1">
              <a:rPr lang="ru-RU" smtClean="0">
                <a:solidFill>
                  <a:srgbClr val="C0504D"/>
                </a:solidFill>
              </a:rPr>
              <a:pPr>
                <a:defRPr/>
              </a:pPr>
              <a:t>24.01.2022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C2272D-6230-46C0-B6E2-18597520D0E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A6C16A-535B-4ABC-A105-7658BD06305B}" type="datetime1">
              <a:rPr lang="ru-RU" smtClean="0">
                <a:solidFill>
                  <a:srgbClr val="C0504D"/>
                </a:solidFill>
              </a:rPr>
              <a:pPr>
                <a:defRPr/>
              </a:pPr>
              <a:t>24.01.2022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4E0319-4005-4E71-8877-6514BCDA0A7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7EF45-CC39-46E4-8B1E-F5CB0DE02963}" type="datetime1">
              <a:rPr lang="ru-RU" smtClean="0">
                <a:solidFill>
                  <a:srgbClr val="C0504D"/>
                </a:solidFill>
              </a:rPr>
              <a:pPr>
                <a:defRPr/>
              </a:pPr>
              <a:t>24.01.2022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F4BF5A-CDCA-4ABB-802A-443D3237E0A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768B5F-9977-4F3C-82F2-812503EC125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CEBCAC-853C-43A3-916F-6ACF39FF2F2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33A1F7-9AAC-4179-A222-1F88C2C9506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CCCCFF"/>
            </a:gs>
            <a:gs pos="100000">
              <a:srgbClr val="F0F8FF"/>
            </a:gs>
          </a:gsLst>
          <a:path path="rect">
            <a:fillToRect l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39863" y="214313"/>
            <a:ext cx="727233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39863" y="1709738"/>
            <a:ext cx="7272337" cy="4598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29650" y="6237288"/>
            <a:ext cx="576263" cy="38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2000" b="1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100C51C1-313E-498A-A33E-EDB43AC6CAA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pPr algn="l" eaLnBrk="1" latinLnBrk="0" hangingPunct="1"/>
            <a:fld id="{5A149361-940F-4DE4-A267-7C86AF4F4F9D}" type="datetime1">
              <a:rPr lang="ru-RU" sz="800" smtClean="0">
                <a:solidFill>
                  <a:schemeClr val="accent2"/>
                </a:solidFill>
              </a:rPr>
              <a:pPr algn="l" eaLnBrk="1" latinLnBrk="0" hangingPunct="1"/>
              <a:t>24.01.2022</a:t>
            </a:fld>
            <a:endParaRPr lang="en-US" sz="800" dirty="0">
              <a:solidFill>
                <a:schemeClr val="accent2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pPr algn="r" eaLnBrk="1" latinLnBrk="0" hangingPunct="1"/>
            <a:endParaRPr kumimoji="0" lang="en-US" sz="800" dirty="0">
              <a:solidFill>
                <a:schemeClr val="accent2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100C51C1-313E-498A-A33E-EDB43AC6CAA6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6" r:id="rId1"/>
    <p:sldLayoutId id="2147483777" r:id="rId2"/>
    <p:sldLayoutId id="2147483778" r:id="rId3"/>
    <p:sldLayoutId id="2147483779" r:id="rId4"/>
    <p:sldLayoutId id="2147483780" r:id="rId5"/>
    <p:sldLayoutId id="2147483781" r:id="rId6"/>
    <p:sldLayoutId id="2147483782" r:id="rId7"/>
    <p:sldLayoutId id="2147483783" r:id="rId8"/>
    <p:sldLayoutId id="2147483784" r:id="rId9"/>
    <p:sldLayoutId id="2147483785" r:id="rId10"/>
    <p:sldLayoutId id="2147483786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0" y="366713"/>
            <a:ext cx="9144000" cy="8413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7975"/>
            <a:ext cx="9144000" cy="920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200" y="360363"/>
            <a:ext cx="3733800" cy="904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39738"/>
            <a:ext cx="3733800" cy="18097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025" y="496888"/>
            <a:ext cx="3063875" cy="28575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938" y="588963"/>
            <a:ext cx="1600200" cy="3651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5263" y="-1588"/>
            <a:ext cx="57150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3988" y="-1588"/>
            <a:ext cx="28575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4938" y="-1588"/>
            <a:ext cx="9525" cy="620713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725" y="-1588"/>
            <a:ext cx="26988" cy="620713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400" y="0"/>
            <a:ext cx="55563" cy="585788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4125" y="0"/>
            <a:ext cx="7938" cy="585788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7423" name="Заголовок 21"/>
          <p:cNvSpPr>
            <a:spLocks noGrp="1"/>
          </p:cNvSpPr>
          <p:nvPr>
            <p:ph type="title"/>
          </p:nvPr>
        </p:nvSpPr>
        <p:spPr bwMode="auto">
          <a:xfrm>
            <a:off x="457200" y="1143000"/>
            <a:ext cx="8229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7424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2249488"/>
            <a:ext cx="8229600" cy="432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8" y="612775"/>
            <a:ext cx="957262" cy="457200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800" smtClean="0">
                <a:solidFill>
                  <a:schemeClr val="accent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A99EF8A-69D9-432F-B5A5-E982FAEBD15D}" type="datetime1">
              <a:rPr lang="ru-RU" smtClean="0">
                <a:solidFill>
                  <a:srgbClr val="C0504D"/>
                </a:solidFill>
              </a:rPr>
              <a:pPr>
                <a:defRPr/>
              </a:pPr>
              <a:t>24.01.2022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775"/>
            <a:ext cx="1325563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 dirty="0">
                <a:solidFill>
                  <a:schemeClr val="accent2"/>
                </a:solidFill>
                <a:latin typeface="Georgia" pitchFamily="18" charset="0"/>
              </a:defRPr>
            </a:lvl1pPr>
          </a:lstStyle>
          <a:p>
            <a:pPr>
              <a:defRPr/>
            </a:pPr>
            <a:endParaRPr lang="ru-RU" dirty="0">
              <a:solidFill>
                <a:srgbClr val="C0504D"/>
              </a:solidFill>
              <a:cs typeface="Arial" charset="0"/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038" y="1588"/>
            <a:ext cx="762000" cy="366712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800">
                <a:solidFill>
                  <a:srgbClr val="FFFFFF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49FF08F-0C2D-4945-8ECB-7A2A194AC70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9" r:id="rId1"/>
    <p:sldLayoutId id="2147483790" r:id="rId2"/>
    <p:sldLayoutId id="2147483791" r:id="rId3"/>
    <p:sldLayoutId id="2147483792" r:id="rId4"/>
    <p:sldLayoutId id="2147483793" r:id="rId5"/>
    <p:sldLayoutId id="2147483794" r:id="rId6"/>
    <p:sldLayoutId id="2147483795" r:id="rId7"/>
    <p:sldLayoutId id="2147483796" r:id="rId8"/>
    <p:sldLayoutId id="2147483797" r:id="rId9"/>
    <p:sldLayoutId id="2147483798" r:id="rId10"/>
    <p:sldLayoutId id="2147483799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9pPr>
    </p:titleStyle>
    <p:bodyStyle>
      <a:lvl1pPr marL="365125" indent="-255588" algn="l" rtl="0" eaLnBrk="0" fontAlgn="base" hangingPunct="0">
        <a:spcBef>
          <a:spcPts val="300"/>
        </a:spcBef>
        <a:spcAft>
          <a:spcPct val="0"/>
        </a:spcAft>
        <a:buClr>
          <a:srgbClr val="9BBB59"/>
        </a:buClr>
        <a:buFont typeface="Georgia" pitchFamily="18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7225" indent="-246063" algn="l" rtl="0" eaLnBrk="0" fontAlgn="base" hangingPunct="0">
        <a:spcBef>
          <a:spcPts val="300"/>
        </a:spcBef>
        <a:spcAft>
          <a:spcPct val="0"/>
        </a:spcAft>
        <a:buClr>
          <a:schemeClr val="accent2"/>
        </a:buClr>
        <a:buFont typeface="Georgia" pitchFamily="18" charset="0"/>
        <a:buChar char="▫"/>
        <a:defRPr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2338" indent="-219075" algn="l" rtl="0" eaLnBrk="0" fontAlgn="base" hangingPunct="0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13" indent="-200025" algn="l" rtl="0" eaLnBrk="0" fontAlgn="base" hangingPunct="0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ts val="300"/>
        </a:spcBef>
        <a:spcAft>
          <a:spcPct val="0"/>
        </a:spcAft>
        <a:buClr>
          <a:srgbClr val="9BBB59"/>
        </a:buClr>
        <a:buFont typeface="Georgia" pitchFamily="18" charset="0"/>
        <a:buChar char="▫"/>
        <a:defRPr sz="2000" kern="1200">
          <a:solidFill>
            <a:srgbClr val="9BBB59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FA026FC8-E8C6-4B3E-BF1D-DACF36C04D91}" type="datetime1">
              <a:rPr lang="ru-RU" smtClean="0">
                <a:solidFill>
                  <a:srgbClr val="C0504D"/>
                </a:solidFill>
              </a:rPr>
              <a:pPr/>
              <a:t>24.01.2022</a:t>
            </a:fld>
            <a:endParaRPr lang="en-US" dirty="0">
              <a:solidFill>
                <a:srgbClr val="C0504D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en-US" dirty="0">
              <a:solidFill>
                <a:srgbClr val="C0504D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100C51C1-313E-498A-A33E-EDB43AC6CAA6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  <p:sldLayoutId id="2147483814" r:id="rId2"/>
    <p:sldLayoutId id="2147483815" r:id="rId3"/>
    <p:sldLayoutId id="2147483816" r:id="rId4"/>
    <p:sldLayoutId id="2147483817" r:id="rId5"/>
    <p:sldLayoutId id="2147483818" r:id="rId6"/>
    <p:sldLayoutId id="2147483819" r:id="rId7"/>
    <p:sldLayoutId id="2147483820" r:id="rId8"/>
    <p:sldLayoutId id="2147483821" r:id="rId9"/>
    <p:sldLayoutId id="2147483822" r:id="rId10"/>
    <p:sldLayoutId id="2147483823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0" y="366713"/>
            <a:ext cx="9144000" cy="8413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7975"/>
            <a:ext cx="9144000" cy="920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200" y="360363"/>
            <a:ext cx="3733800" cy="904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39738"/>
            <a:ext cx="3733800" cy="18097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025" y="496888"/>
            <a:ext cx="3063875" cy="28575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938" y="588963"/>
            <a:ext cx="1600200" cy="3651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5263" y="-1588"/>
            <a:ext cx="57150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3988" y="-1588"/>
            <a:ext cx="28575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4938" y="-1588"/>
            <a:ext cx="9525" cy="620713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725" y="-1588"/>
            <a:ext cx="26988" cy="620713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400" y="0"/>
            <a:ext cx="55563" cy="585788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4125" y="0"/>
            <a:ext cx="7938" cy="585788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063" name="Заголовок 21"/>
          <p:cNvSpPr>
            <a:spLocks noGrp="1"/>
          </p:cNvSpPr>
          <p:nvPr>
            <p:ph type="title"/>
          </p:nvPr>
        </p:nvSpPr>
        <p:spPr bwMode="auto">
          <a:xfrm>
            <a:off x="457200" y="1143000"/>
            <a:ext cx="8229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2064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2249488"/>
            <a:ext cx="8229600" cy="432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8" y="612775"/>
            <a:ext cx="957262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  <a:cs typeface="+mn-cs"/>
              </a:defRPr>
            </a:lvl1pPr>
          </a:lstStyle>
          <a:p>
            <a:pPr>
              <a:defRPr/>
            </a:pPr>
            <a:fld id="{84F73A47-0D46-4241-BFFF-87763C757D7A}" type="datetime1">
              <a:rPr lang="ru-RU" smtClean="0">
                <a:solidFill>
                  <a:srgbClr val="C0504D"/>
                </a:solidFill>
              </a:rPr>
              <a:pPr>
                <a:defRPr/>
              </a:pPr>
              <a:t>24.01.2022</a:t>
            </a:fld>
            <a:endParaRPr lang="en-US" dirty="0">
              <a:solidFill>
                <a:srgbClr val="C0504D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775"/>
            <a:ext cx="1325563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  <a:cs typeface="+mn-cs"/>
              </a:defRPr>
            </a:lvl1pPr>
          </a:lstStyle>
          <a:p>
            <a:pPr>
              <a:defRPr/>
            </a:pPr>
            <a:endParaRPr lang="en-US" dirty="0">
              <a:solidFill>
                <a:srgbClr val="C0504D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038" y="1588"/>
            <a:ext cx="762000" cy="366712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fld id="{CA0BB7F5-791E-4F5A-B069-A20C241651E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5" r:id="rId1"/>
    <p:sldLayoutId id="2147483826" r:id="rId2"/>
    <p:sldLayoutId id="2147483827" r:id="rId3"/>
    <p:sldLayoutId id="2147483828" r:id="rId4"/>
    <p:sldLayoutId id="2147483829" r:id="rId5"/>
    <p:sldLayoutId id="2147483830" r:id="rId6"/>
    <p:sldLayoutId id="2147483831" r:id="rId7"/>
    <p:sldLayoutId id="2147483832" r:id="rId8"/>
    <p:sldLayoutId id="2147483833" r:id="rId9"/>
    <p:sldLayoutId id="2147483834" r:id="rId10"/>
    <p:sldLayoutId id="2147483835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9pPr>
    </p:titleStyle>
    <p:bodyStyle>
      <a:lvl1pPr marL="365125" indent="-255588" algn="l" rtl="0" eaLnBrk="0" fontAlgn="base" hangingPunct="0">
        <a:spcBef>
          <a:spcPts val="300"/>
        </a:spcBef>
        <a:spcAft>
          <a:spcPct val="0"/>
        </a:spcAft>
        <a:buClr>
          <a:srgbClr val="9BBB59"/>
        </a:buClr>
        <a:buFont typeface="Georgia" pitchFamily="18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7225" indent="-246063" algn="l" rtl="0" eaLnBrk="0" fontAlgn="base" hangingPunct="0">
        <a:spcBef>
          <a:spcPts val="300"/>
        </a:spcBef>
        <a:spcAft>
          <a:spcPct val="0"/>
        </a:spcAft>
        <a:buClr>
          <a:schemeClr val="accent2"/>
        </a:buClr>
        <a:buFont typeface="Georgia" pitchFamily="18" charset="0"/>
        <a:buChar char="▫"/>
        <a:defRPr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2338" indent="-219075" algn="l" rtl="0" eaLnBrk="0" fontAlgn="base" hangingPunct="0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13" indent="-200025" algn="l" rtl="0" eaLnBrk="0" fontAlgn="base" hangingPunct="0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ts val="300"/>
        </a:spcBef>
        <a:spcAft>
          <a:spcPct val="0"/>
        </a:spcAft>
        <a:buClr>
          <a:srgbClr val="9BBB59"/>
        </a:buClr>
        <a:buFont typeface="Georgia" pitchFamily="18" charset="0"/>
        <a:buChar char="▫"/>
        <a:defRPr sz="2000" kern="1200">
          <a:solidFill>
            <a:srgbClr val="9BBB59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0" y="366713"/>
            <a:ext cx="9144000" cy="8413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7975"/>
            <a:ext cx="9144000" cy="920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200" y="360363"/>
            <a:ext cx="3733800" cy="904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39738"/>
            <a:ext cx="3733800" cy="18097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025" y="496888"/>
            <a:ext cx="3063875" cy="28575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938" y="588963"/>
            <a:ext cx="1600200" cy="3651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5263" y="-1588"/>
            <a:ext cx="57150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3988" y="-1588"/>
            <a:ext cx="28575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4938" y="-1588"/>
            <a:ext cx="9525" cy="620713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725" y="-1588"/>
            <a:ext cx="26988" cy="620713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400" y="0"/>
            <a:ext cx="55563" cy="585788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4125" y="0"/>
            <a:ext cx="7938" cy="585788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063" name="Заголовок 21"/>
          <p:cNvSpPr>
            <a:spLocks noGrp="1"/>
          </p:cNvSpPr>
          <p:nvPr>
            <p:ph type="title"/>
          </p:nvPr>
        </p:nvSpPr>
        <p:spPr bwMode="auto">
          <a:xfrm>
            <a:off x="457200" y="1143000"/>
            <a:ext cx="8229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2064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2249488"/>
            <a:ext cx="8229600" cy="432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8" y="612775"/>
            <a:ext cx="957262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  <a:cs typeface="+mn-cs"/>
              </a:defRPr>
            </a:lvl1pPr>
          </a:lstStyle>
          <a:p>
            <a:pPr>
              <a:defRPr/>
            </a:pPr>
            <a:fld id="{2E7B9F55-912A-4666-8831-141DED8881EB}" type="datetime1">
              <a:rPr lang="ru-RU" smtClean="0">
                <a:solidFill>
                  <a:srgbClr val="C0504D"/>
                </a:solidFill>
              </a:rPr>
              <a:pPr>
                <a:defRPr/>
              </a:pPr>
              <a:t>24.01.2022</a:t>
            </a:fld>
            <a:endParaRPr lang="en-US" dirty="0">
              <a:solidFill>
                <a:srgbClr val="C0504D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775"/>
            <a:ext cx="1325563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  <a:cs typeface="+mn-cs"/>
              </a:defRPr>
            </a:lvl1pPr>
          </a:lstStyle>
          <a:p>
            <a:pPr>
              <a:defRPr/>
            </a:pPr>
            <a:endParaRPr lang="en-US" dirty="0">
              <a:solidFill>
                <a:srgbClr val="C0504D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038" y="1588"/>
            <a:ext cx="762000" cy="366712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fld id="{CA0BB7F5-791E-4F5A-B069-A20C241651E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66" r:id="rId1"/>
    <p:sldLayoutId id="2147484067" r:id="rId2"/>
    <p:sldLayoutId id="2147484068" r:id="rId3"/>
    <p:sldLayoutId id="2147484069" r:id="rId4"/>
    <p:sldLayoutId id="2147484070" r:id="rId5"/>
    <p:sldLayoutId id="2147484071" r:id="rId6"/>
    <p:sldLayoutId id="2147484072" r:id="rId7"/>
    <p:sldLayoutId id="2147484073" r:id="rId8"/>
    <p:sldLayoutId id="2147484074" r:id="rId9"/>
    <p:sldLayoutId id="2147484075" r:id="rId10"/>
    <p:sldLayoutId id="2147484076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9pPr>
    </p:titleStyle>
    <p:bodyStyle>
      <a:lvl1pPr marL="365125" indent="-255588" algn="l" rtl="0" eaLnBrk="0" fontAlgn="base" hangingPunct="0">
        <a:spcBef>
          <a:spcPts val="300"/>
        </a:spcBef>
        <a:spcAft>
          <a:spcPct val="0"/>
        </a:spcAft>
        <a:buClr>
          <a:srgbClr val="9BBB59"/>
        </a:buClr>
        <a:buFont typeface="Georgia" pitchFamily="18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7225" indent="-246063" algn="l" rtl="0" eaLnBrk="0" fontAlgn="base" hangingPunct="0">
        <a:spcBef>
          <a:spcPts val="300"/>
        </a:spcBef>
        <a:spcAft>
          <a:spcPct val="0"/>
        </a:spcAft>
        <a:buClr>
          <a:schemeClr val="accent2"/>
        </a:buClr>
        <a:buFont typeface="Georgia" pitchFamily="18" charset="0"/>
        <a:buChar char="▫"/>
        <a:defRPr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2338" indent="-219075" algn="l" rtl="0" eaLnBrk="0" fontAlgn="base" hangingPunct="0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13" indent="-200025" algn="l" rtl="0" eaLnBrk="0" fontAlgn="base" hangingPunct="0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ts val="300"/>
        </a:spcBef>
        <a:spcAft>
          <a:spcPct val="0"/>
        </a:spcAft>
        <a:buClr>
          <a:srgbClr val="9BBB59"/>
        </a:buClr>
        <a:buFont typeface="Georgia" pitchFamily="18" charset="0"/>
        <a:buChar char="▫"/>
        <a:defRPr sz="2000" kern="1200">
          <a:solidFill>
            <a:srgbClr val="9BBB59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5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7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5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57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5.xml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4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3.xml"/><Relationship Id="rId3" Type="http://schemas.openxmlformats.org/officeDocument/2006/relationships/diagramLayout" Target="../diagrams/layout2.xml"/><Relationship Id="rId7" Type="http://schemas.openxmlformats.org/officeDocument/2006/relationships/diagramLayout" Target="../diagrams/layout3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35.xml"/><Relationship Id="rId6" Type="http://schemas.openxmlformats.org/officeDocument/2006/relationships/diagramData" Target="../diagrams/data3.xml"/><Relationship Id="rId11" Type="http://schemas.microsoft.com/office/2007/relationships/diagramDrawing" Target="../diagrams/drawing3.xml"/><Relationship Id="rId5" Type="http://schemas.openxmlformats.org/officeDocument/2006/relationships/diagramColors" Target="../diagrams/colors2.xml"/><Relationship Id="rId10" Type="http://schemas.microsoft.com/office/2007/relationships/diagramDrawing" Target="../diagrams/drawing2.xml"/><Relationship Id="rId4" Type="http://schemas.openxmlformats.org/officeDocument/2006/relationships/diagramQuickStyle" Target="../diagrams/quickStyle2.xml"/><Relationship Id="rId9" Type="http://schemas.openxmlformats.org/officeDocument/2006/relationships/diagramColors" Target="../diagrams/colors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chart" Target="../charts/chart1.xm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5.xml"/><Relationship Id="rId5" Type="http://schemas.openxmlformats.org/officeDocument/2006/relationships/chart" Target="../charts/chart2.xml"/><Relationship Id="rId4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5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9552" y="980728"/>
            <a:ext cx="8458200" cy="1470025"/>
          </a:xfrm>
        </p:spPr>
        <p:txBody>
          <a:bodyPr>
            <a:normAutofit fontScale="90000"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 eaLnBrk="1" hangingPunct="1">
              <a:defRPr/>
            </a:pPr>
            <a:r>
              <a:rPr lang="ru-RU" sz="26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Заолешенский сельсовет </a:t>
            </a:r>
            <a:br>
              <a:rPr lang="ru-RU" sz="26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ru-RU" sz="26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/>
            </a:r>
            <a:br>
              <a:rPr lang="ru-RU" sz="26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ru-RU" sz="26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/>
            </a:r>
            <a:br>
              <a:rPr lang="ru-RU" sz="26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endParaRPr lang="ru-RU" sz="4500" b="1" spc="150" dirty="0" smtClean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3789040"/>
            <a:ext cx="8964488" cy="3068960"/>
          </a:xfrm>
        </p:spPr>
        <p:txBody>
          <a:bodyPr>
            <a:normAutofit fontScale="85000" lnSpcReduction="2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hangingPunct="1"/>
            <a:endParaRPr lang="ru-RU" sz="26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 eaLnBrk="1" hangingPunct="1"/>
            <a:r>
              <a:rPr lang="ru-RU" sz="33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Бюджет </a:t>
            </a:r>
            <a:r>
              <a:rPr lang="ru-RU" sz="33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Заолешенского</a:t>
            </a:r>
            <a:r>
              <a:rPr lang="ru-RU" sz="33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 сельсовета Суджанского района</a:t>
            </a:r>
          </a:p>
          <a:p>
            <a:pPr algn="ctr" eaLnBrk="1" hangingPunct="1"/>
            <a:r>
              <a:rPr lang="ru-RU" sz="33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на 2022 год и на плановый период </a:t>
            </a:r>
          </a:p>
          <a:p>
            <a:pPr algn="ctr" eaLnBrk="1" hangingPunct="1"/>
            <a:r>
              <a:rPr lang="ru-RU" sz="33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2023 и 2024 годов</a:t>
            </a:r>
          </a:p>
          <a:p>
            <a:pPr algn="ctr" eaLnBrk="1" hangingPunct="1"/>
            <a:endParaRPr lang="ru-RU" sz="33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eorgia" pitchFamily="18" charset="0"/>
            </a:endParaRPr>
          </a:p>
          <a:p>
            <a:pPr algn="ctr" eaLnBrk="1" hangingPunct="1"/>
            <a:r>
              <a:rPr lang="ru-RU" sz="1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(материалы подготовлены с учетом приказа Минфина России от 22.09.2015 № 145н </a:t>
            </a:r>
          </a:p>
          <a:p>
            <a:pPr algn="ctr" eaLnBrk="1" hangingPunct="1"/>
            <a:r>
              <a:rPr lang="ru-RU" sz="1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«Об утверждении методических рекомендаций по представлению бюджетов субъектов Российской Федерации и местных бюджетов и отчетов об их исполнении в доступной для граждан форме»)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043608" y="2636912"/>
            <a:ext cx="7161576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64008" lvl="0" algn="ctr" fontAlgn="auto">
              <a:spcBef>
                <a:spcPts val="300"/>
              </a:spcBef>
              <a:spcAft>
                <a:spcPts val="0"/>
              </a:spcAft>
              <a:buClr>
                <a:srgbClr val="9BBB59"/>
              </a:buClr>
              <a:defRPr/>
            </a:pPr>
            <a:r>
              <a:rPr lang="en-US" sz="3300" b="1" dirty="0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~ </a:t>
            </a:r>
            <a:r>
              <a:rPr lang="ru-RU" sz="3300" b="1" dirty="0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БЮДЖЕТ  ДЛЯ  ГРАЖДАН</a:t>
            </a:r>
            <a:r>
              <a:rPr lang="en-US" sz="3300" b="1" dirty="0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 ~</a:t>
            </a:r>
            <a:endParaRPr lang="ru-RU" sz="3300" b="1" dirty="0" smtClean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20688"/>
            <a:ext cx="9144000" cy="1584176"/>
          </a:xfrm>
        </p:spPr>
        <p:txBody>
          <a:bodyPr/>
          <a:lstStyle/>
          <a:p>
            <a:pPr algn="ctr"/>
            <a:r>
              <a:rPr lang="ru-RU" sz="2600" b="1" dirty="0" smtClean="0"/>
              <a:t>Расходы на обеспечение деятельности аппарата управления в 2022 году составят </a:t>
            </a:r>
            <a:br>
              <a:rPr lang="ru-RU" sz="2600" b="1" dirty="0" smtClean="0"/>
            </a:br>
            <a:r>
              <a:rPr lang="ru-RU" sz="2600" b="1" dirty="0" smtClean="0">
                <a:solidFill>
                  <a:schemeClr val="accent2">
                    <a:lumMod val="75000"/>
                  </a:schemeClr>
                </a:solidFill>
              </a:rPr>
              <a:t>789,5 тыс. рублей или 10,03% общего объема расходов бюджета Заолешенского сельсовета Суджанского района</a:t>
            </a:r>
            <a:endParaRPr lang="ru-RU" sz="26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2348880"/>
            <a:ext cx="6012160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5125" lvl="0" indent="-255588" algn="ctr">
              <a:spcBef>
                <a:spcPts val="300"/>
              </a:spcBef>
              <a:buClr>
                <a:srgbClr val="9BBB59"/>
              </a:buClr>
            </a:pPr>
            <a:r>
              <a:rPr lang="ru-RU" sz="2500" b="1" dirty="0" smtClean="0">
                <a:solidFill>
                  <a:schemeClr val="accent3">
                    <a:lumMod val="50000"/>
                  </a:schemeClr>
                </a:solidFill>
                <a:latin typeface="Georgia (Основной текст)"/>
                <a:cs typeface="+mn-cs"/>
              </a:rPr>
              <a:t>Ограничения:</a:t>
            </a:r>
          </a:p>
          <a:p>
            <a:pPr marL="566737" lvl="0" indent="-457200" algn="just">
              <a:spcBef>
                <a:spcPts val="300"/>
              </a:spcBef>
              <a:buClr>
                <a:srgbClr val="9BBB59"/>
              </a:buClr>
              <a:buAutoNum type="arabicPeriod"/>
            </a:pPr>
            <a:r>
              <a:rPr lang="ru-RU" b="1" dirty="0" smtClean="0">
                <a:latin typeface="+mn-lt"/>
                <a:cs typeface="+mn-cs"/>
              </a:rPr>
              <a:t>Норматив</a:t>
            </a:r>
            <a:r>
              <a:rPr lang="ru-RU" dirty="0" smtClean="0">
                <a:latin typeface="+mn-lt"/>
                <a:cs typeface="+mn-cs"/>
              </a:rPr>
              <a:t> на содержание органов местного самоуправления (ежегодно устанавливается на основе постановления Курской области);</a:t>
            </a:r>
          </a:p>
          <a:p>
            <a:pPr marL="566737" lvl="0" indent="-457200" algn="just">
              <a:spcBef>
                <a:spcPts val="300"/>
              </a:spcBef>
              <a:buClr>
                <a:srgbClr val="9BBB59"/>
              </a:buClr>
              <a:buAutoNum type="arabicPeriod"/>
            </a:pPr>
            <a:r>
              <a:rPr lang="ru-RU" b="1" dirty="0" smtClean="0">
                <a:latin typeface="+mn-lt"/>
                <a:cs typeface="+mn-cs"/>
              </a:rPr>
              <a:t>Нормирование</a:t>
            </a:r>
            <a:r>
              <a:rPr lang="ru-RU" dirty="0" smtClean="0">
                <a:latin typeface="+mn-lt"/>
                <a:cs typeface="+mn-cs"/>
              </a:rPr>
              <a:t> в сфере закупок для обеспечения государственных нужд (в соответствии с ч. 4 ст. 19 Федерального закона  от 05.04.2013 № 44-ФЗ);</a:t>
            </a:r>
          </a:p>
        </p:txBody>
      </p:sp>
      <p:pic>
        <p:nvPicPr>
          <p:cNvPr id="5126" name="Picture 6" descr="Результаты поиска изображений по запросу &quot;офисный сотрудник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176" y="3501008"/>
            <a:ext cx="2835399" cy="2016224"/>
          </a:xfrm>
          <a:prstGeom prst="rect">
            <a:avLst/>
          </a:prstGeom>
          <a:noFill/>
        </p:spPr>
      </p:pic>
      <p:sp>
        <p:nvSpPr>
          <p:cNvPr id="5128" name="AutoShape 8" descr="Результаты поиска изображений по запросу &quot;офисный сотрудник&quot;"/>
          <p:cNvSpPr>
            <a:spLocks noChangeAspect="1" noChangeArrowheads="1"/>
          </p:cNvSpPr>
          <p:nvPr/>
        </p:nvSpPr>
        <p:spPr bwMode="auto">
          <a:xfrm>
            <a:off x="63500" y="-746125"/>
            <a:ext cx="2781300" cy="15621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30" name="AutoShape 10" descr="Результаты поиска изображений по запросу &quot;офисный сотрудник&quot;"/>
          <p:cNvSpPr>
            <a:spLocks noChangeAspect="1" noChangeArrowheads="1"/>
          </p:cNvSpPr>
          <p:nvPr/>
        </p:nvSpPr>
        <p:spPr bwMode="auto">
          <a:xfrm>
            <a:off x="63500" y="-746125"/>
            <a:ext cx="2781300" cy="15621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32" name="AutoShape 12" descr="Результаты поиска изображений по запросу &quot;офисный сотрудник&quot;"/>
          <p:cNvSpPr>
            <a:spLocks noChangeAspect="1" noChangeArrowheads="1"/>
          </p:cNvSpPr>
          <p:nvPr/>
        </p:nvSpPr>
        <p:spPr bwMode="auto">
          <a:xfrm>
            <a:off x="63500" y="-746125"/>
            <a:ext cx="2781300" cy="15621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5796136" y="260648"/>
            <a:ext cx="295232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Заолешенский сельсовет</a:t>
            </a:r>
            <a:endParaRPr lang="ru-RU" sz="9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7C97F8C-7B70-469F-99BD-22916FD59261}" type="slidenum">
              <a:rPr lang="ru-RU" smtClean="0"/>
              <a:pPr>
                <a:defRPr/>
              </a:pPr>
              <a:t>10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67544" y="548680"/>
            <a:ext cx="8352928" cy="792088"/>
          </a:xfrm>
        </p:spPr>
        <p:txBody>
          <a:bodyPr>
            <a:noAutofit/>
          </a:bodyPr>
          <a:lstStyle/>
          <a:p>
            <a:pPr marL="85725" algn="ctr">
              <a:defRPr/>
            </a:pPr>
            <a:r>
              <a:rPr lang="ru-RU" sz="23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Объемы межбюджетных трансфертов бюджету Заолешенского сельсовета Суджанского района на 2022-2024 годы</a:t>
            </a:r>
            <a:r>
              <a:rPr lang="ru-RU" sz="25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</a:t>
            </a:r>
            <a:endParaRPr lang="ru-RU" sz="25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</p:txBody>
      </p:sp>
      <p:graphicFrame>
        <p:nvGraphicFramePr>
          <p:cNvPr id="12" name="Содержимое 11"/>
          <p:cNvGraphicFramePr>
            <a:graphicFrameLocks noGrp="1"/>
          </p:cNvGraphicFramePr>
          <p:nvPr>
            <p:ph idx="1"/>
          </p:nvPr>
        </p:nvGraphicFramePr>
        <p:xfrm>
          <a:off x="285720" y="1628801"/>
          <a:ext cx="8643998" cy="33975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66066"/>
                <a:gridCol w="1368633"/>
                <a:gridCol w="1440666"/>
                <a:gridCol w="1368633"/>
              </a:tblGrid>
              <a:tr h="51511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baseline="0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Наименование показателей</a:t>
                      </a:r>
                      <a:endParaRPr kumimoji="0" lang="ru-RU" sz="1800" b="1" i="0" u="none" strike="noStrike" kern="1200" baseline="0" dirty="0">
                        <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baseline="0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2022 год </a:t>
                      </a:r>
                      <a:r>
                        <a:rPr kumimoji="0" lang="ru-RU" sz="1600" b="1" i="0" u="none" strike="noStrike" kern="1200" baseline="0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(проект)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baseline="0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2023 год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baseline="0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kumimoji="0" lang="ru-RU" sz="1600" b="1" i="0" u="none" strike="noStrike" kern="1200" baseline="0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(проект)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baseline="0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2024 год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baseline="0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kumimoji="0" lang="ru-RU" sz="1600" b="1" i="0" u="none" strike="noStrike" kern="1200" baseline="0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(проект) 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472189">
                <a:tc>
                  <a:txBody>
                    <a:bodyPr/>
                    <a:lstStyle/>
                    <a:p>
                      <a:pPr algn="ctr" fontAlgn="t">
                        <a:lnSpc>
                          <a:spcPct val="150000"/>
                        </a:lnSpc>
                      </a:pPr>
                      <a:r>
                        <a:rPr lang="ru-RU" sz="2200" b="0" i="0" u="none" strike="noStrike" baseline="0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solidFill>
                            <a:srgbClr val="00CC00"/>
                          </a:solidFill>
                          <a:latin typeface="Arial" pitchFamily="34" charset="0"/>
                          <a:cs typeface="Arial" pitchFamily="34" charset="0"/>
                        </a:rPr>
                        <a:t>Итого</a:t>
                      </a:r>
                      <a:endParaRPr lang="ru-RU" sz="2200" b="0" i="0" u="none" strike="noStrike" baseline="0" dirty="0">
                        <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ln>
                        <a:solidFill>
                          <a:srgbClr val="00CC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150000"/>
                        </a:lnSpc>
                      </a:pPr>
                      <a:r>
                        <a:rPr lang="ru-RU" sz="2200" b="0" i="0" u="none" strike="noStrike" baseline="0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solidFill>
                            <a:srgbClr val="00CC00"/>
                          </a:solidFill>
                          <a:latin typeface="Arial" pitchFamily="34" charset="0"/>
                          <a:cs typeface="Arial" pitchFamily="34" charset="0"/>
                        </a:rPr>
                        <a:t>4738,5</a:t>
                      </a:r>
                      <a:endParaRPr lang="ru-RU" sz="2200" b="0" i="0" u="none" strike="noStrike" baseline="0" dirty="0">
                        <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ln>
                        <a:solidFill>
                          <a:srgbClr val="00CC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b="0" i="0" u="none" strike="noStrike" baseline="0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solidFill>
                            <a:srgbClr val="00CC00"/>
                          </a:solidFill>
                          <a:latin typeface="Arial" pitchFamily="34" charset="0"/>
                          <a:cs typeface="Arial" pitchFamily="34" charset="0"/>
                        </a:rPr>
                        <a:t>2243,9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b="0" i="0" u="none" strike="noStrike" baseline="0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solidFill>
                            <a:srgbClr val="00CC00"/>
                          </a:solidFill>
                          <a:latin typeface="Arial" pitchFamily="34" charset="0"/>
                          <a:cs typeface="Arial" pitchFamily="34" charset="0"/>
                        </a:rPr>
                        <a:t>2090,6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314793"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0" i="0" u="none" strike="noStrike" baseline="0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в том числе:</a:t>
                      </a:r>
                      <a:endParaRPr lang="ru-RU" sz="1800" b="0" i="0" u="none" strike="noStrike" baseline="0" dirty="0">
                        <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2200" b="0" i="0" u="none" strike="noStrike" baseline="0" dirty="0">
                        <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2200" b="0" i="0" u="none" strike="noStrike" baseline="0" dirty="0">
                        <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2200" b="0" i="0" u="none" strike="noStrike" baseline="0" dirty="0">
                        <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429263">
                <a:tc>
                  <a:txBody>
                    <a:bodyPr/>
                    <a:lstStyle/>
                    <a:p>
                      <a:pPr marL="108000" algn="l" fontAlgn="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b="0" i="0" u="none" strike="noStrike" baseline="0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Дотации </a:t>
                      </a:r>
                      <a:endParaRPr lang="ru-RU" sz="2000" b="0" i="0" u="none" strike="noStrike" baseline="0" dirty="0">
                        <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t" latinLnBrk="0" hangingPunct="1">
                        <a:lnSpc>
                          <a:spcPct val="150000"/>
                        </a:lnSpc>
                      </a:pPr>
                      <a:r>
                        <a:rPr kumimoji="0" lang="ru-RU" sz="2000" b="0" i="0" u="none" strike="noStrike" kern="1200" baseline="0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2500,2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150000"/>
                        </a:lnSpc>
                      </a:pPr>
                      <a:r>
                        <a:rPr lang="ru-RU" sz="2000" b="0" i="0" u="none" strike="noStrike" baseline="0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2005</a:t>
                      </a:r>
                      <a:endParaRPr lang="ru-RU" sz="2000" b="0" i="0" u="none" strike="noStrike" baseline="0" dirty="0">
                        <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150000"/>
                        </a:lnSpc>
                      </a:pPr>
                      <a:r>
                        <a:rPr lang="ru-RU" sz="2000" b="0" i="0" u="none" strike="noStrike" baseline="0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1843,4</a:t>
                      </a:r>
                      <a:endParaRPr lang="ru-RU" sz="2000" b="0" i="0" u="none" strike="noStrike" baseline="0" dirty="0">
                        <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429263">
                <a:tc>
                  <a:txBody>
                    <a:bodyPr/>
                    <a:lstStyle/>
                    <a:p>
                      <a:pPr marL="108000" algn="l" fontAlgn="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b="0" i="0" u="none" strike="noStrike" baseline="0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Субвенции</a:t>
                      </a:r>
                      <a:endParaRPr lang="ru-RU" sz="2000" b="0" i="0" u="none" strike="noStrike" baseline="0" dirty="0">
                        <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t" latinLnBrk="0" hangingPunct="1">
                        <a:lnSpc>
                          <a:spcPct val="150000"/>
                        </a:lnSpc>
                      </a:pPr>
                      <a:r>
                        <a:rPr kumimoji="0" lang="ru-RU" sz="2000" b="0" i="0" u="none" strike="noStrike" kern="1200" baseline="0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231,2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150000"/>
                        </a:lnSpc>
                      </a:pPr>
                      <a:r>
                        <a:rPr lang="ru-RU" sz="2000" b="0" i="0" u="none" strike="noStrike" baseline="0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238,9</a:t>
                      </a:r>
                      <a:endParaRPr lang="ru-RU" sz="2000" b="0" i="0" u="none" strike="noStrike" baseline="0" dirty="0">
                        <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150000"/>
                        </a:lnSpc>
                      </a:pPr>
                      <a:r>
                        <a:rPr lang="ru-RU" sz="2000" b="0" i="0" u="none" strike="noStrike" baseline="0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247,2</a:t>
                      </a:r>
                      <a:endParaRPr lang="ru-RU" sz="2000" b="0" i="0" u="none" strike="noStrike" baseline="0" dirty="0">
                        <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429263">
                <a:tc>
                  <a:txBody>
                    <a:bodyPr/>
                    <a:lstStyle/>
                    <a:p>
                      <a:pPr marL="108000" algn="l" fontAlgn="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b="0" i="0" u="none" strike="noStrike" baseline="0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Субсидии</a:t>
                      </a:r>
                      <a:endParaRPr lang="ru-RU" sz="2000" b="0" i="0" u="none" strike="noStrike" baseline="0" dirty="0">
                        <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t" latinLnBrk="0" hangingPunct="1">
                        <a:lnSpc>
                          <a:spcPct val="150000"/>
                        </a:lnSpc>
                      </a:pPr>
                      <a:r>
                        <a:rPr kumimoji="0" lang="ru-RU" sz="2000" b="0" i="0" u="none" strike="noStrike" kern="1200" baseline="0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1848,1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150000"/>
                        </a:lnSpc>
                      </a:pPr>
                      <a:r>
                        <a:rPr lang="ru-RU" sz="2000" b="0" i="0" u="none" strike="noStrike" baseline="0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0,0</a:t>
                      </a:r>
                      <a:endParaRPr lang="ru-RU" sz="2000" b="0" i="0" u="none" strike="noStrike" baseline="0" dirty="0">
                        <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150000"/>
                        </a:lnSpc>
                      </a:pPr>
                      <a:r>
                        <a:rPr lang="ru-RU" sz="2000" b="0" i="0" u="none" strike="noStrike" baseline="0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0,0</a:t>
                      </a:r>
                      <a:endParaRPr lang="ru-RU" sz="2000" b="0" i="0" u="none" strike="noStrike" baseline="0" dirty="0">
                        <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639073">
                <a:tc>
                  <a:txBody>
                    <a:bodyPr/>
                    <a:lstStyle/>
                    <a:p>
                      <a:pPr marL="108000" algn="l" fontAlgn="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b="0" i="0" u="none" strike="noStrike" baseline="0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Иные  межбюджетные трансферты</a:t>
                      </a:r>
                      <a:endParaRPr lang="ru-RU" sz="2000" b="0" i="0" u="none" strike="noStrike" baseline="0" dirty="0">
                        <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t" latinLnBrk="0" hangingPunct="1">
                        <a:lnSpc>
                          <a:spcPct val="150000"/>
                        </a:lnSpc>
                      </a:pPr>
                      <a:r>
                        <a:rPr kumimoji="0" lang="ru-RU" sz="2000" b="0" i="0" u="none" strike="noStrike" kern="1200" baseline="0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159,0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150000"/>
                        </a:lnSpc>
                      </a:pPr>
                      <a:r>
                        <a:rPr lang="ru-RU" sz="2000" b="0" i="0" u="none" strike="noStrike" baseline="0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0,0</a:t>
                      </a:r>
                      <a:endParaRPr lang="ru-RU" sz="2000" b="0" i="0" u="none" strike="noStrike" baseline="0" dirty="0">
                        <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150000"/>
                        </a:lnSpc>
                      </a:pPr>
                      <a:r>
                        <a:rPr lang="ru-RU" sz="2000" b="0" i="0" u="none" strike="noStrike" baseline="0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0,0</a:t>
                      </a:r>
                      <a:endParaRPr lang="ru-RU" sz="2000" b="0" i="0" u="none" strike="noStrike" baseline="0" dirty="0">
                        <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5796136" y="260648"/>
            <a:ext cx="295232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Заолешенский сельсовет</a:t>
            </a:r>
            <a:endParaRPr lang="ru-RU" sz="9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Заголовок 7"/>
          <p:cNvSpPr txBox="1">
            <a:spLocks/>
          </p:cNvSpPr>
          <p:nvPr/>
        </p:nvSpPr>
        <p:spPr bwMode="auto">
          <a:xfrm>
            <a:off x="7775848" y="1052736"/>
            <a:ext cx="1368152" cy="216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 eaLnBrk="0" hangingPunct="0">
              <a:defRPr/>
            </a:pPr>
            <a:r>
              <a:rPr lang="ru-RU" sz="16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  <a:cs typeface="Arial" pitchFamily="34" charset="0"/>
              </a:rPr>
              <a:t>тыс. рублей</a:t>
            </a:r>
            <a:endParaRPr lang="ru-RU" sz="1600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3528" y="6453336"/>
            <a:ext cx="86409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4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312E0CA-C96C-438D-A70A-838A9D6F490E}" type="slidenum">
              <a:rPr lang="ru-RU" smtClean="0"/>
              <a:pPr>
                <a:defRPr/>
              </a:pPr>
              <a:t>11</a:t>
            </a:fld>
            <a:endParaRPr lang="ru-RU" dirty="0"/>
          </a:p>
        </p:txBody>
      </p:sp>
      <p:pic>
        <p:nvPicPr>
          <p:cNvPr id="1026" name="Picture 2" descr="D:\Мои документы\Для слайдов\remont-metinves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5157192"/>
            <a:ext cx="2160240" cy="15121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D:\Мои документы\Для слайдов\докто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27784" y="5157192"/>
            <a:ext cx="2088232" cy="15121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D:\Мои документы\Для слайдов\инвал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6016" y="5157192"/>
            <a:ext cx="2088232" cy="15121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9" name="Picture 5" descr="D:\Мои документы\Для слайдов\сельхозтов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04248" y="5229200"/>
            <a:ext cx="2016224" cy="14401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796136" y="260648"/>
            <a:ext cx="3024336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Заолешенский сельсовет</a:t>
            </a:r>
            <a:endParaRPr lang="ru-RU" sz="9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539552" y="476672"/>
            <a:ext cx="8229600" cy="11430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00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  <a:cs typeface="Times New Roman" pitchFamily="18" charset="0"/>
              </a:rPr>
              <a:t>Структура межбюджетных трансфертов 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00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  <a:cs typeface="Times New Roman" pitchFamily="18" charset="0"/>
              </a:rPr>
              <a:t>на 2022год</a:t>
            </a:r>
            <a:endParaRPr lang="ru-RU" sz="2800" b="1" dirty="0">
              <a:solidFill>
                <a:srgbClr val="00CC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/>
              <a:cs typeface="Times New Roman" pitchFamily="18" charset="0"/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6143636" y="5072074"/>
            <a:ext cx="3000364" cy="1597286"/>
          </a:xfrm>
          <a:prstGeom prst="ellipse">
            <a:avLst/>
          </a:prstGeom>
          <a:solidFill>
            <a:srgbClr val="9999FF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7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Субсидия (от лат. </a:t>
            </a:r>
            <a:r>
              <a:rPr lang="ru-RU" sz="1700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subsidium</a:t>
            </a:r>
            <a:r>
              <a:rPr lang="ru-RU" sz="17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 — помощь, поддержка)</a:t>
            </a:r>
          </a:p>
          <a:p>
            <a:pPr algn="ctr"/>
            <a:r>
              <a:rPr lang="ru-RU" sz="2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39%</a:t>
            </a:r>
            <a:endParaRPr lang="ru-RU" sz="2400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611560" y="5301208"/>
            <a:ext cx="2736304" cy="1440160"/>
          </a:xfrm>
          <a:prstGeom prst="ellipse">
            <a:avLst/>
          </a:prstGeom>
          <a:solidFill>
            <a:srgbClr val="00CC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700" i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Дотации </a:t>
            </a:r>
          </a:p>
          <a:p>
            <a:pPr algn="ctr"/>
            <a:r>
              <a:rPr lang="ru-RU" sz="17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(от лат.</a:t>
            </a:r>
            <a:r>
              <a:rPr lang="en-US" sz="17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17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17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«</a:t>
            </a:r>
            <a:r>
              <a:rPr lang="en-US" sz="17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Dotatio</a:t>
            </a:r>
            <a:r>
              <a:rPr lang="ru-RU" sz="17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» – дар)</a:t>
            </a:r>
          </a:p>
          <a:p>
            <a:pPr algn="ctr"/>
            <a:r>
              <a:rPr lang="ru-RU" sz="24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53%</a:t>
            </a:r>
            <a:endParaRPr lang="ru-RU" sz="2400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Овал 22"/>
          <p:cNvSpPr/>
          <p:nvPr/>
        </p:nvSpPr>
        <p:spPr>
          <a:xfrm>
            <a:off x="395536" y="1124744"/>
            <a:ext cx="2952328" cy="2160240"/>
          </a:xfrm>
          <a:prstGeom prst="ellipse">
            <a:avLst/>
          </a:prstGeom>
          <a:solidFill>
            <a:srgbClr val="CC706E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700" i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Субвенции</a:t>
            </a:r>
          </a:p>
          <a:p>
            <a:pPr algn="ctr"/>
            <a:r>
              <a:rPr lang="ru-RU" sz="17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(от лат. </a:t>
            </a:r>
          </a:p>
          <a:p>
            <a:pPr algn="ctr"/>
            <a:r>
              <a:rPr lang="ru-RU" sz="17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«</a:t>
            </a:r>
            <a:r>
              <a:rPr lang="en-US" sz="17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Subvenire</a:t>
            </a:r>
            <a:r>
              <a:rPr lang="ru-RU" sz="17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» - приходить на помощь</a:t>
            </a:r>
            <a:r>
              <a:rPr lang="en-US" sz="17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)</a:t>
            </a:r>
            <a:endParaRPr lang="ru-RU" sz="17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4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5%</a:t>
            </a:r>
            <a:endParaRPr lang="ru-RU" sz="2400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267744" y="3573016"/>
            <a:ext cx="4392488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Межбюджетные </a:t>
            </a:r>
          </a:p>
          <a:p>
            <a:pPr algn="ctr"/>
            <a:r>
              <a:rPr lang="ru-RU" sz="22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трансферты </a:t>
            </a:r>
          </a:p>
          <a:p>
            <a:pPr algn="ctr"/>
            <a:r>
              <a:rPr lang="ru-RU" sz="24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100%</a:t>
            </a:r>
          </a:p>
          <a:p>
            <a:pPr algn="ctr"/>
            <a:r>
              <a:rPr lang="ru-RU" sz="16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(3 направлений)</a:t>
            </a:r>
            <a:endParaRPr lang="ru-RU" sz="1600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Номер слайда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312E0CA-C96C-438D-A70A-838A9D6F490E}" type="slidenum">
              <a:rPr lang="ru-RU" smtClean="0"/>
              <a:pPr>
                <a:defRPr/>
              </a:pPr>
              <a:t>12</a:t>
            </a:fld>
            <a:endParaRPr lang="ru-RU" dirty="0"/>
          </a:p>
        </p:txBody>
      </p:sp>
      <p:sp>
        <p:nvSpPr>
          <p:cNvPr id="4098" name="AutoShape 2" descr="https://sevastopol.gov.ru/files/iblock/a06/company_socialcare.jpg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4099" name="Picture 3" descr="D:\Мои документы\Для слайдов\рук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216" y="3501008"/>
            <a:ext cx="2088232" cy="10081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1" name="Picture 5" descr="D:\Мои документы\Для слайдов\iHND0LHYW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3212976"/>
            <a:ext cx="2808312" cy="2088232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112500"/>
          </a:effectLst>
        </p:spPr>
      </p:pic>
      <p:grpSp>
        <p:nvGrpSpPr>
          <p:cNvPr id="2" name="Группа 24"/>
          <p:cNvGrpSpPr/>
          <p:nvPr/>
        </p:nvGrpSpPr>
        <p:grpSpPr>
          <a:xfrm rot="20936689">
            <a:off x="3043155" y="2782794"/>
            <a:ext cx="1477421" cy="720080"/>
            <a:chOff x="6833489" y="5430501"/>
            <a:chExt cx="1477421" cy="720080"/>
          </a:xfrm>
        </p:grpSpPr>
        <p:sp>
          <p:nvSpPr>
            <p:cNvPr id="20" name="Стрелка вниз 19"/>
            <p:cNvSpPr/>
            <p:nvPr/>
          </p:nvSpPr>
          <p:spPr>
            <a:xfrm rot="7780220">
              <a:off x="7194393" y="5069597"/>
              <a:ext cx="720080" cy="1441888"/>
            </a:xfrm>
            <a:prstGeom prst="downArrow">
              <a:avLst/>
            </a:prstGeom>
            <a:solidFill>
              <a:srgbClr val="9999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4" name="TextBox 23"/>
            <p:cNvSpPr txBox="1"/>
            <p:nvPr/>
          </p:nvSpPr>
          <p:spPr>
            <a:xfrm rot="2376570">
              <a:off x="6952846" y="5647193"/>
              <a:ext cx="135806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dirty="0" smtClean="0">
                  <a:latin typeface="Georgia" pitchFamily="18" charset="0"/>
                </a:rPr>
                <a:t>2 субвенций</a:t>
              </a:r>
              <a:endParaRPr lang="ru-RU" sz="1600" dirty="0">
                <a:latin typeface="Georgia" pitchFamily="18" charset="0"/>
              </a:endParaRPr>
            </a:p>
          </p:txBody>
        </p:sp>
      </p:grpSp>
      <p:grpSp>
        <p:nvGrpSpPr>
          <p:cNvPr id="3" name="Группа 30"/>
          <p:cNvGrpSpPr/>
          <p:nvPr/>
        </p:nvGrpSpPr>
        <p:grpSpPr>
          <a:xfrm rot="2121051">
            <a:off x="5351103" y="4839900"/>
            <a:ext cx="1567158" cy="655446"/>
            <a:chOff x="5381108" y="4888977"/>
            <a:chExt cx="1567158" cy="655446"/>
          </a:xfrm>
        </p:grpSpPr>
        <p:sp>
          <p:nvSpPr>
            <p:cNvPr id="26" name="Стрелка вниз 25"/>
            <p:cNvSpPr/>
            <p:nvPr/>
          </p:nvSpPr>
          <p:spPr>
            <a:xfrm rot="16200000">
              <a:off x="5836964" y="4433121"/>
              <a:ext cx="655446" cy="1567158"/>
            </a:xfrm>
            <a:prstGeom prst="downArrow">
              <a:avLst/>
            </a:prstGeom>
            <a:solidFill>
              <a:srgbClr val="FF99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5437827" y="5013177"/>
              <a:ext cx="135325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latin typeface="Georgia" pitchFamily="18" charset="0"/>
                </a:rPr>
                <a:t>3 субсидия</a:t>
              </a:r>
              <a:endParaRPr lang="ru-RU" dirty="0">
                <a:latin typeface="Georgia" pitchFamily="18" charset="0"/>
              </a:endParaRPr>
            </a:p>
          </p:txBody>
        </p:sp>
      </p:grpSp>
      <p:grpSp>
        <p:nvGrpSpPr>
          <p:cNvPr id="4" name="Группа 29"/>
          <p:cNvGrpSpPr/>
          <p:nvPr/>
        </p:nvGrpSpPr>
        <p:grpSpPr>
          <a:xfrm>
            <a:off x="3203848" y="5085184"/>
            <a:ext cx="1269899" cy="701809"/>
            <a:chOff x="3304842" y="5023152"/>
            <a:chExt cx="1269899" cy="701809"/>
          </a:xfrm>
        </p:grpSpPr>
        <p:sp>
          <p:nvSpPr>
            <p:cNvPr id="52" name="Стрелка вправо 51"/>
            <p:cNvSpPr/>
            <p:nvPr/>
          </p:nvSpPr>
          <p:spPr>
            <a:xfrm rot="8569349" flipV="1">
              <a:off x="3305381" y="5023152"/>
              <a:ext cx="1238364" cy="701809"/>
            </a:xfrm>
            <a:prstGeom prst="rightArrow">
              <a:avLst/>
            </a:prstGeom>
            <a:solidFill>
              <a:schemeClr val="tx1">
                <a:lumMod val="50000"/>
                <a:lumOff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 rot="19369349">
              <a:off x="3304842" y="5134437"/>
              <a:ext cx="126989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latin typeface="Georgia" pitchFamily="18" charset="0"/>
                </a:rPr>
                <a:t>1 дотация</a:t>
              </a:r>
              <a:endParaRPr lang="ru-RU" dirty="0">
                <a:latin typeface="Georgia" pitchFamily="18" charset="0"/>
              </a:endParaRPr>
            </a:p>
          </p:txBody>
        </p:sp>
      </p:grpSp>
      <p:sp>
        <p:nvSpPr>
          <p:cNvPr id="30" name="Овал 29"/>
          <p:cNvSpPr/>
          <p:nvPr/>
        </p:nvSpPr>
        <p:spPr>
          <a:xfrm>
            <a:off x="6286512" y="1142984"/>
            <a:ext cx="2714644" cy="2000264"/>
          </a:xfrm>
          <a:prstGeom prst="ellips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  <a:softEdge rad="12700"/>
          </a:effectLst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7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Иные межбюджетные трансферты</a:t>
            </a:r>
          </a:p>
          <a:p>
            <a:pPr algn="ctr"/>
            <a:r>
              <a:rPr lang="ru-RU" sz="17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3%</a:t>
            </a:r>
            <a:endParaRPr lang="ru-RU" sz="1700" b="1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Стрелка вправо 30"/>
          <p:cNvSpPr/>
          <p:nvPr/>
        </p:nvSpPr>
        <p:spPr>
          <a:xfrm rot="-2040000">
            <a:off x="5154523" y="2725355"/>
            <a:ext cx="1549597" cy="764348"/>
          </a:xfrm>
          <a:prstGeom prst="rightArrow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4 иные межбюджетные трансферты</a:t>
            </a:r>
            <a:endParaRPr lang="ru-RU" sz="1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796136" y="260648"/>
            <a:ext cx="3024336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Заолешенский сельсовет</a:t>
            </a:r>
            <a:endParaRPr lang="ru-RU" sz="9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Заголовок 1"/>
          <p:cNvSpPr>
            <a:spLocks noGrp="1"/>
          </p:cNvSpPr>
          <p:nvPr>
            <p:ph type="title"/>
          </p:nvPr>
        </p:nvSpPr>
        <p:spPr>
          <a:xfrm>
            <a:off x="395536" y="620688"/>
            <a:ext cx="8373616" cy="632260"/>
          </a:xfrm>
        </p:spPr>
        <p:txBody>
          <a:bodyPr>
            <a:noAutofit/>
          </a:bodyPr>
          <a:lstStyle/>
          <a:p>
            <a:pPr algn="ctr"/>
            <a:r>
              <a:rPr lang="ru-RU" sz="1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Объем муниципальных программ в общем объеме расходов, запланированных на  реализацию муниципальных программ Заолешенского сельсовета Суджанского района  в 2022 году</a:t>
            </a:r>
          </a:p>
        </p:txBody>
      </p:sp>
      <p:sp>
        <p:nvSpPr>
          <p:cNvPr id="14" name="Содержимое 3"/>
          <p:cNvSpPr>
            <a:spLocks noGrp="1"/>
          </p:cNvSpPr>
          <p:nvPr>
            <p:ph sz="half" idx="4294967295"/>
          </p:nvPr>
        </p:nvSpPr>
        <p:spPr>
          <a:xfrm>
            <a:off x="179388" y="1476728"/>
            <a:ext cx="8713787" cy="5120922"/>
          </a:xfrm>
          <a:prstGeom prst="rect">
            <a:avLst/>
          </a:prstGeo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</p:txBody>
      </p:sp>
      <p:sp>
        <p:nvSpPr>
          <p:cNvPr id="58" name="Номер слайда 5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4B4108-8E3B-4090-B5EB-83F9AF377A90}" type="slidenum">
              <a:rPr lang="ru-RU" smtClean="0"/>
              <a:pPr>
                <a:defRPr/>
              </a:pPr>
              <a:t>13</a:t>
            </a:fld>
            <a:endParaRPr lang="ru-RU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64817" y="2924944"/>
            <a:ext cx="836756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2" name="Группа 61"/>
          <p:cNvGrpSpPr/>
          <p:nvPr/>
        </p:nvGrpSpPr>
        <p:grpSpPr>
          <a:xfrm>
            <a:off x="2714612" y="4643446"/>
            <a:ext cx="3071834" cy="2071702"/>
            <a:chOff x="2843808" y="4725144"/>
            <a:chExt cx="2304256" cy="1472164"/>
          </a:xfrm>
        </p:grpSpPr>
        <p:sp>
          <p:nvSpPr>
            <p:cNvPr id="18" name="Прямоугольник 17"/>
            <p:cNvSpPr/>
            <p:nvPr/>
          </p:nvSpPr>
          <p:spPr>
            <a:xfrm>
              <a:off x="2843808" y="4725144"/>
              <a:ext cx="2304256" cy="1472164"/>
            </a:xfrm>
            <a:prstGeom prst="rect">
              <a:avLst/>
            </a:prstGeom>
            <a:solidFill>
              <a:srgbClr val="66FF33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 prst="artDeco"/>
            </a:sp3d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14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Муниципальная программа «Развитие культуры муниципального образования «Заолешенский сельсовет» Суджанского района Курской области </a:t>
              </a:r>
            </a:p>
            <a:p>
              <a:pPr algn="ctr">
                <a:defRPr/>
              </a:pPr>
              <a:r>
                <a:rPr lang="ru-RU" sz="14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2705</a:t>
              </a:r>
              <a:r>
                <a:rPr lang="ru-RU" sz="14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 тыс. рублей</a:t>
              </a:r>
              <a:endPara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1034" name="Picture 10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B7DBF1"/>
                </a:clrFrom>
                <a:clrTo>
                  <a:srgbClr val="B7DBF1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499992" y="5229200"/>
              <a:ext cx="537827" cy="4320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B0B0B8"/>
              </a:clrFrom>
              <a:clrTo>
                <a:srgbClr val="B0B0B8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756805">
            <a:off x="762516" y="4392747"/>
            <a:ext cx="1310467" cy="1146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6" name="Группа 55"/>
          <p:cNvGrpSpPr/>
          <p:nvPr/>
        </p:nvGrpSpPr>
        <p:grpSpPr>
          <a:xfrm>
            <a:off x="785786" y="1643050"/>
            <a:ext cx="3071834" cy="2857520"/>
            <a:chOff x="2995091" y="3255548"/>
            <a:chExt cx="2088232" cy="1426265"/>
          </a:xfrm>
        </p:grpSpPr>
        <p:sp>
          <p:nvSpPr>
            <p:cNvPr id="25" name="Прямоугольник 24"/>
            <p:cNvSpPr/>
            <p:nvPr/>
          </p:nvSpPr>
          <p:spPr>
            <a:xfrm>
              <a:off x="2995091" y="3255548"/>
              <a:ext cx="2088232" cy="1024577"/>
            </a:xfrm>
            <a:prstGeom prst="rect">
              <a:avLst/>
            </a:prstGeom>
            <a:solidFill>
              <a:srgbClr val="66FF33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 prst="artDeco"/>
            </a:sp3d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12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4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Муниципальная программа «Обеспечение </a:t>
              </a:r>
              <a:r>
                <a:rPr lang="ru-RU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доступным </a:t>
              </a:r>
              <a:endPara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defRPr/>
              </a:pPr>
              <a:r>
                <a:rPr lang="ru-RU" sz="14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и </a:t>
              </a:r>
              <a:r>
                <a:rPr lang="ru-RU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комфортным </a:t>
              </a:r>
              <a:r>
                <a:rPr lang="ru-RU" sz="14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жильем и коммунальными услугами граждан в муниципальном образовании «Заолешенский сельсовет» </a:t>
              </a:r>
            </a:p>
            <a:p>
              <a:pPr algn="ctr">
                <a:defRPr/>
              </a:pPr>
              <a:r>
                <a:rPr lang="ru-RU" sz="14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159,0</a:t>
              </a:r>
            </a:p>
            <a:p>
              <a:pPr algn="ctr">
                <a:defRPr/>
              </a:pPr>
              <a:r>
                <a:rPr lang="ru-RU" sz="14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тыс. рублей</a:t>
              </a:r>
              <a:endPara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1045" name="Picture 21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98B3FF"/>
                </a:clrFrom>
                <a:clrTo>
                  <a:srgbClr val="98B3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499992" y="4221088"/>
              <a:ext cx="545802" cy="460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64" name="Группа 63"/>
          <p:cNvGrpSpPr/>
          <p:nvPr/>
        </p:nvGrpSpPr>
        <p:grpSpPr>
          <a:xfrm>
            <a:off x="4929190" y="1571612"/>
            <a:ext cx="3670698" cy="2736304"/>
            <a:chOff x="5148064" y="2924944"/>
            <a:chExt cx="1944216" cy="1080120"/>
          </a:xfrm>
        </p:grpSpPr>
        <p:sp>
          <p:nvSpPr>
            <p:cNvPr id="33" name="Прямоугольник 32"/>
            <p:cNvSpPr/>
            <p:nvPr/>
          </p:nvSpPr>
          <p:spPr>
            <a:xfrm>
              <a:off x="5148064" y="2924944"/>
              <a:ext cx="1944216" cy="1080120"/>
            </a:xfrm>
            <a:prstGeom prst="rect">
              <a:avLst/>
            </a:prstGeom>
            <a:solidFill>
              <a:srgbClr val="0066FF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14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Муниципальная программа «Защита </a:t>
              </a:r>
              <a:r>
                <a:rPr lang="ru-RU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населения и территории от чрезвычайных </a:t>
              </a:r>
              <a:r>
                <a:rPr lang="ru-RU" sz="14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ситуаций </a:t>
              </a:r>
            </a:p>
            <a:p>
              <a:pPr algn="ctr">
                <a:defRPr/>
              </a:pPr>
              <a:r>
                <a:rPr lang="ru-RU" sz="14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И обеспечение пожарной безопасности и безопасности людей на водных объектах в </a:t>
              </a:r>
              <a:r>
                <a:rPr lang="ru-RU" sz="1400" dirty="0" err="1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Заолешенском</a:t>
              </a:r>
              <a:r>
                <a:rPr lang="ru-RU" sz="14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 сельсовета Суджанского района</a:t>
              </a:r>
            </a:p>
            <a:p>
              <a:pPr algn="ctr">
                <a:defRPr/>
              </a:pPr>
              <a:r>
                <a:rPr lang="ru-RU" sz="14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8,0  </a:t>
              </a:r>
              <a:r>
                <a:rPr lang="ru-RU" sz="14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тыс. рублей</a:t>
              </a:r>
              <a:endPara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1051" name="Picture 27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6444208" y="3573016"/>
              <a:ext cx="576064" cy="3600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127.jpg"/>
          <p:cNvPicPr>
            <a:picLocks noChangeAspect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lum bright="20000" contrast="-10000"/>
          </a:blip>
          <a:stretch>
            <a:fillRect/>
          </a:stretch>
        </p:blipFill>
        <p:spPr>
          <a:xfrm>
            <a:off x="0" y="1700808"/>
            <a:ext cx="9144000" cy="4680520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softEdge rad="1270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908720"/>
            <a:ext cx="8382000" cy="792088"/>
          </a:xfrm>
        </p:spPr>
        <p:txBody>
          <a:bodyPr>
            <a:noAutofit/>
          </a:bodyPr>
          <a:lstStyle/>
          <a:p>
            <a:pPr algn="ctr"/>
            <a:r>
              <a:rPr lang="ru-RU" sz="3200" b="1" kern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Arial"/>
                <a:cs typeface="Arial" pitchFamily="34" charset="0"/>
              </a:rPr>
              <a:t>Структура муниципального долга </a:t>
            </a:r>
            <a:br>
              <a:rPr lang="ru-RU" sz="3200" b="1" kern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Arial"/>
                <a:cs typeface="Arial" pitchFamily="34" charset="0"/>
              </a:rPr>
            </a:br>
            <a:r>
              <a:rPr lang="ru-RU" sz="3200" b="1" kern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Arial"/>
                <a:cs typeface="Arial" pitchFamily="34" charset="0"/>
              </a:rPr>
              <a:t>Заолешенского сельсовета Суджанского района на 2022-2024 годы</a:t>
            </a:r>
            <a:r>
              <a:rPr lang="ru-RU" sz="2400" b="1" kern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Arial"/>
                <a:cs typeface="Arial" pitchFamily="34" charset="0"/>
              </a:rPr>
              <a:t/>
            </a:r>
            <a:br>
              <a:rPr lang="ru-RU" sz="2400" b="1" kern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Arial"/>
                <a:cs typeface="Arial" pitchFamily="34" charset="0"/>
              </a:rPr>
            </a:br>
            <a:r>
              <a:rPr lang="ru-RU" sz="2400" b="1" kern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Arial"/>
                <a:cs typeface="Arial" pitchFamily="34" charset="0"/>
              </a:rPr>
              <a:t>                                                                         </a:t>
            </a:r>
            <a:r>
              <a:rPr lang="ru-RU" sz="1600" i="1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Arial"/>
                <a:cs typeface="Arial" pitchFamily="34" charset="0"/>
              </a:rPr>
              <a:t>(тыс. рублей)</a:t>
            </a:r>
            <a:endParaRPr lang="ru-RU" sz="1600" i="1" dirty="0">
              <a:solidFill>
                <a:schemeClr val="tx1"/>
              </a:solidFill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467544" y="2348880"/>
          <a:ext cx="8424936" cy="2911436"/>
        </p:xfrm>
        <a:graphic>
          <a:graphicData uri="http://schemas.openxmlformats.org/drawingml/2006/table">
            <a:tbl>
              <a:tblPr/>
              <a:tblGrid>
                <a:gridCol w="3547341"/>
                <a:gridCol w="1773671"/>
                <a:gridCol w="1551962"/>
                <a:gridCol w="1551962"/>
              </a:tblGrid>
              <a:tr h="6070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1" u="none" strike="noStrike" dirty="0">
                          <a:latin typeface="Arial" pitchFamily="34" charset="0"/>
                          <a:cs typeface="Arial" pitchFamily="34" charset="0"/>
                        </a:rPr>
                        <a:t>Наименование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1" u="none" strike="noStrike" dirty="0">
                          <a:latin typeface="Arial" pitchFamily="34" charset="0"/>
                          <a:cs typeface="Arial" pitchFamily="34" charset="0"/>
                        </a:rPr>
                        <a:t>Сумма долга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1" u="none" strike="noStrike" dirty="0" smtClean="0">
                          <a:latin typeface="Arial" pitchFamily="34" charset="0"/>
                          <a:cs typeface="Arial" pitchFamily="34" charset="0"/>
                        </a:rPr>
                        <a:t>Сумма долга</a:t>
                      </a:r>
                      <a:endParaRPr lang="ru-RU" sz="1800" b="0" i="1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1" u="none" strike="noStrike" dirty="0">
                          <a:latin typeface="Arial" pitchFamily="34" charset="0"/>
                          <a:cs typeface="Arial" pitchFamily="34" charset="0"/>
                        </a:rPr>
                        <a:t>Сумма долга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5708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1" u="none" strike="noStrike" dirty="0">
                          <a:latin typeface="Arial" pitchFamily="34" charset="0"/>
                          <a:cs typeface="Arial" pitchFamily="34" charset="0"/>
                        </a:rPr>
                        <a:t>вида долгового обязательства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1" u="none" strike="noStrike" dirty="0">
                          <a:latin typeface="Arial" pitchFamily="34" charset="0"/>
                          <a:cs typeface="Arial" pitchFamily="34" charset="0"/>
                        </a:rPr>
                        <a:t>на </a:t>
                      </a:r>
                      <a:r>
                        <a:rPr lang="ru-RU" sz="1800" b="0" i="1" u="none" strike="noStrike" dirty="0" smtClean="0">
                          <a:latin typeface="Arial" pitchFamily="34" charset="0"/>
                          <a:cs typeface="Arial" pitchFamily="34" charset="0"/>
                        </a:rPr>
                        <a:t>01.01.2022</a:t>
                      </a:r>
                      <a:endParaRPr lang="ru-RU" sz="1800" b="0" i="1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1" u="none" strike="noStrike" dirty="0" smtClean="0">
                          <a:latin typeface="Arial" pitchFamily="34" charset="0"/>
                          <a:cs typeface="Arial" pitchFamily="34" charset="0"/>
                        </a:rPr>
                        <a:t>на</a:t>
                      </a:r>
                      <a:r>
                        <a:rPr lang="ru-RU" sz="1800" b="0" i="1" u="none" strike="noStrike" baseline="0" dirty="0" smtClean="0">
                          <a:latin typeface="Arial" pitchFamily="34" charset="0"/>
                          <a:cs typeface="Arial" pitchFamily="34" charset="0"/>
                        </a:rPr>
                        <a:t> 01.01.2023</a:t>
                      </a:r>
                      <a:endParaRPr lang="ru-RU" sz="1800" b="0" i="1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1" u="none" strike="noStrike" dirty="0">
                          <a:latin typeface="Arial" pitchFamily="34" charset="0"/>
                          <a:cs typeface="Arial" pitchFamily="34" charset="0"/>
                        </a:rPr>
                        <a:t>на </a:t>
                      </a:r>
                      <a:r>
                        <a:rPr lang="ru-RU" sz="1800" b="0" i="1" u="none" strike="noStrike" dirty="0" smtClean="0">
                          <a:latin typeface="Arial" pitchFamily="34" charset="0"/>
                          <a:cs typeface="Arial" pitchFamily="34" charset="0"/>
                        </a:rPr>
                        <a:t>01.01.2024</a:t>
                      </a:r>
                      <a:endParaRPr lang="ru-RU" sz="1800" b="0" i="1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9851"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0" b="1" i="1" u="none" strike="noStrike" dirty="0" smtClean="0">
                          <a:latin typeface="Arial" pitchFamily="34" charset="0"/>
                          <a:cs typeface="Arial" pitchFamily="34" charset="0"/>
                        </a:rPr>
                        <a:t>Муниципальный </a:t>
                      </a:r>
                      <a:r>
                        <a:rPr lang="ru-RU" sz="2000" b="1" i="1" u="none" strike="noStrike" dirty="0">
                          <a:latin typeface="Arial" pitchFamily="34" charset="0"/>
                          <a:cs typeface="Arial" pitchFamily="34" charset="0"/>
                        </a:rPr>
                        <a:t>долг, всего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1" u="none" strike="noStrike" dirty="0" smtClean="0">
                          <a:latin typeface="Arial" pitchFamily="34" charset="0"/>
                          <a:cs typeface="Arial" pitchFamily="34" charset="0"/>
                        </a:rPr>
                        <a:t>0,0</a:t>
                      </a:r>
                      <a:endParaRPr lang="ru-RU" sz="1800" b="1" i="1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1" u="none" strike="noStrike" dirty="0" smtClean="0">
                          <a:latin typeface="Arial" pitchFamily="34" charset="0"/>
                          <a:cs typeface="Arial" pitchFamily="34" charset="0"/>
                        </a:rPr>
                        <a:t>0,0</a:t>
                      </a:r>
                      <a:endParaRPr lang="ru-RU" sz="1800" b="1" i="1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1" u="none" strike="noStrike" dirty="0" smtClean="0">
                          <a:latin typeface="Arial" pitchFamily="34" charset="0"/>
                          <a:cs typeface="Arial" pitchFamily="34" charset="0"/>
                        </a:rPr>
                        <a:t>0,0</a:t>
                      </a:r>
                      <a:endParaRPr lang="ru-RU" sz="1800" b="1" i="1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102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1" u="none" strike="noStrike" dirty="0">
                          <a:latin typeface="Arial" pitchFamily="34" charset="0"/>
                          <a:cs typeface="Arial" pitchFamily="34" charset="0"/>
                        </a:rPr>
                        <a:t>в том числе: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1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800" b="0" i="1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1" u="none" strike="noStrike" dirty="0"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9705"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0" b="0" i="1" u="none" strike="noStrike" dirty="0">
                          <a:latin typeface="Arial" pitchFamily="34" charset="0"/>
                          <a:cs typeface="Arial" pitchFamily="34" charset="0"/>
                        </a:rPr>
                        <a:t>1. Бюджетные кредиты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1" u="none" strike="noStrike" dirty="0" smtClean="0">
                          <a:latin typeface="Arial" pitchFamily="34" charset="0"/>
                          <a:cs typeface="Arial" pitchFamily="34" charset="0"/>
                        </a:rPr>
                        <a:t>0,0</a:t>
                      </a:r>
                      <a:endParaRPr lang="ru-RU" sz="1800" b="0" i="1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1" u="none" strike="noStrike" dirty="0" smtClean="0">
                          <a:latin typeface="Arial" pitchFamily="34" charset="0"/>
                          <a:cs typeface="Arial" pitchFamily="34" charset="0"/>
                        </a:rPr>
                        <a:t>0,0</a:t>
                      </a:r>
                      <a:endParaRPr lang="ru-RU" sz="1800" b="0" i="1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1" u="none" strike="noStrike" dirty="0" smtClean="0">
                          <a:latin typeface="Arial" pitchFamily="34" charset="0"/>
                          <a:cs typeface="Arial" pitchFamily="34" charset="0"/>
                        </a:rPr>
                        <a:t>0,0</a:t>
                      </a:r>
                      <a:endParaRPr lang="ru-RU" sz="1800" b="0" i="1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5796136" y="260648"/>
            <a:ext cx="3024336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Заолешенский сельсовет</a:t>
            </a:r>
            <a:endParaRPr lang="ru-RU" sz="9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2CB140C-AFBD-4E60-A7B9-6BAF586F08E8}" type="slidenum">
              <a:rPr lang="ru-RU" smtClean="0"/>
              <a:pPr>
                <a:defRPr/>
              </a:pPr>
              <a:t>14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71000"/>
            <a:lum/>
          </a:blip>
          <a:srcRect/>
          <a:stretch>
            <a:fillRect t="1000" r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здание с подсветкой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7584" y="620688"/>
            <a:ext cx="7620000" cy="5676900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sp>
        <p:nvSpPr>
          <p:cNvPr id="6" name="TextBox 5"/>
          <p:cNvSpPr txBox="1"/>
          <p:nvPr/>
        </p:nvSpPr>
        <p:spPr>
          <a:xfrm>
            <a:off x="5796136" y="260648"/>
            <a:ext cx="295232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Заолешенский сельсовет</a:t>
            </a:r>
            <a:endParaRPr lang="ru-RU" sz="9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827584" y="3645024"/>
          <a:ext cx="8136904" cy="30701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312E0CA-C96C-438D-A70A-838A9D6F490E}" type="slidenum">
              <a:rPr lang="ru-RU" smtClean="0"/>
              <a:pPr>
                <a:defRPr/>
              </a:pPr>
              <a:t>15</a:t>
            </a:fld>
            <a:endParaRPr lang="ru-RU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143108" y="3286124"/>
            <a:ext cx="4752528" cy="3901827"/>
          </a:xfrm>
          <a:prstGeom prst="ellipse">
            <a:avLst/>
          </a:prstGeom>
          <a:ln>
            <a:noFill/>
          </a:ln>
          <a:effectLst>
            <a:softEdge rad="317500"/>
          </a:effectLst>
        </p:spPr>
      </p:pic>
      <p:sp>
        <p:nvSpPr>
          <p:cNvPr id="6" name="TextBox 5"/>
          <p:cNvSpPr txBox="1"/>
          <p:nvPr/>
        </p:nvSpPr>
        <p:spPr>
          <a:xfrm>
            <a:off x="5796136" y="260648"/>
            <a:ext cx="3096344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Заолешенский сельсовет</a:t>
            </a:r>
            <a:endParaRPr lang="ru-RU" sz="9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39552" y="692696"/>
            <a:ext cx="2232248" cy="2880320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Прогноз социально-экономического развития Заолешенского  сельсовета на 2022-2024 годы </a:t>
            </a:r>
          </a:p>
          <a:p>
            <a:pPr algn="ctr"/>
            <a:endParaRPr lang="ru-RU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300192" y="692696"/>
            <a:ext cx="2304256" cy="2880320"/>
          </a:xfrm>
          <a:prstGeom prst="round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Основные направления бюджетной и налоговой политики Заолешенского сельсовета</a:t>
            </a:r>
          </a:p>
          <a:p>
            <a:pPr lvl="0" algn="ctr"/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на 2022-2024 годы </a:t>
            </a:r>
          </a:p>
          <a:p>
            <a:pPr lvl="0" algn="ctr"/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(Постановление от 29.10.2020 № 47)</a:t>
            </a:r>
            <a:endParaRPr lang="ru-RU" sz="1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/>
            <a:endParaRPr lang="ru-RU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39552" y="3789040"/>
            <a:ext cx="2088232" cy="2880320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Муниципальные программы Заолешенского сельсовета</a:t>
            </a:r>
          </a:p>
          <a:p>
            <a:pPr algn="ctr"/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(изменения в них)</a:t>
            </a:r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516216" y="3717032"/>
            <a:ext cx="2088232" cy="28803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Проект областного закона «об областном бюджете на 2022 год и на плановый период 2023 и 2024 годов»</a:t>
            </a:r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Двойная стрелка влево/вправо 15"/>
          <p:cNvSpPr/>
          <p:nvPr/>
        </p:nvSpPr>
        <p:spPr>
          <a:xfrm>
            <a:off x="142844" y="2928934"/>
            <a:ext cx="8821644" cy="1574486"/>
          </a:xfrm>
          <a:prstGeom prst="leftRightArrow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 algn="ctr"/>
            <a:r>
              <a:rPr lang="ru-RU" sz="1600" b="1" spc="150" dirty="0" smtClean="0">
                <a:ln w="11430"/>
                <a:solidFill>
                  <a:srgbClr val="0033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Основа формирования проекта бюджета Заолешенского сельсовета Суджанского района</a:t>
            </a:r>
            <a:br>
              <a:rPr lang="ru-RU" sz="1600" b="1" spc="150" dirty="0" smtClean="0">
                <a:ln w="11430"/>
                <a:solidFill>
                  <a:srgbClr val="0033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1600" b="1" spc="150" dirty="0" smtClean="0">
                <a:ln w="11430"/>
                <a:solidFill>
                  <a:srgbClr val="0033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на 2022 год и на плановый период 2023 и 2024 годов</a:t>
            </a:r>
          </a:p>
          <a:p>
            <a:endParaRPr lang="ru-RU" sz="1600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19" name="Номер слайда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4B4108-8E3B-4090-B5EB-83F9AF377A90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251520" y="548680"/>
            <a:ext cx="85689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Особенности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составления проекта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бюджета Заолешенского сельсовета Суджанского  района 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2022 год и на плановый период 2023 и 2024 годов</a:t>
            </a:r>
            <a:endParaRPr lang="ru-RU" sz="2200" b="1" dirty="0">
              <a:solidFill>
                <a:srgbClr val="0070C0"/>
              </a:solidFill>
              <a:effectLst>
                <a:outerShdw blurRad="38100" dist="38100" dir="2700000" algn="l" rotWithShape="0">
                  <a:schemeClr val="tx1">
                    <a:lumMod val="95000"/>
                    <a:lumOff val="5000"/>
                  </a:schemeClr>
                </a:outerShdw>
              </a:effectLst>
            </a:endParaRPr>
          </a:p>
        </p:txBody>
      </p:sp>
      <p:sp>
        <p:nvSpPr>
          <p:cNvPr id="25" name="Rectangle 10"/>
          <p:cNvSpPr>
            <a:spLocks noChangeArrowheads="1"/>
          </p:cNvSpPr>
          <p:nvPr/>
        </p:nvSpPr>
        <p:spPr bwMode="gray">
          <a:xfrm>
            <a:off x="0" y="1700808"/>
            <a:ext cx="8172400" cy="1224136"/>
          </a:xfrm>
          <a:prstGeom prst="rect">
            <a:avLst/>
          </a:prstGeom>
          <a:gradFill rotWithShape="1">
            <a:gsLst>
              <a:gs pos="0">
                <a:srgbClr val="93B1FD">
                  <a:gamma/>
                  <a:tint val="0"/>
                  <a:invGamma/>
                  <a:alpha val="0"/>
                </a:srgbClr>
              </a:gs>
              <a:gs pos="100000">
                <a:srgbClr val="93B1FD"/>
              </a:gs>
            </a:gsLst>
            <a:lin ang="0" scaled="1"/>
          </a:gradFill>
          <a:ln>
            <a:noFill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grpSp>
        <p:nvGrpSpPr>
          <p:cNvPr id="2" name="Group 12"/>
          <p:cNvGrpSpPr>
            <a:grpSpLocks/>
          </p:cNvGrpSpPr>
          <p:nvPr/>
        </p:nvGrpSpPr>
        <p:grpSpPr bwMode="auto">
          <a:xfrm>
            <a:off x="7740352" y="1628800"/>
            <a:ext cx="1152128" cy="1152128"/>
            <a:chOff x="2016" y="1920"/>
            <a:chExt cx="1680" cy="1680"/>
          </a:xfrm>
        </p:grpSpPr>
        <p:sp>
          <p:nvSpPr>
            <p:cNvPr id="29" name="Oval 13"/>
            <p:cNvSpPr>
              <a:spLocks noChangeArrowheads="1"/>
            </p:cNvSpPr>
            <p:nvPr/>
          </p:nvSpPr>
          <p:spPr bwMode="gray">
            <a:xfrm>
              <a:off x="2016" y="1920"/>
              <a:ext cx="1680" cy="1680"/>
            </a:xfrm>
            <a:prstGeom prst="ellipse">
              <a:avLst/>
            </a:prstGeom>
            <a:gradFill rotWithShape="1">
              <a:gsLst>
                <a:gs pos="0">
                  <a:srgbClr val="93B1FD"/>
                </a:gs>
                <a:gs pos="100000">
                  <a:srgbClr val="93B1FD">
                    <a:gamma/>
                    <a:shade val="30196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0" name="Freeform 14"/>
            <p:cNvSpPr>
              <a:spLocks/>
            </p:cNvSpPr>
            <p:nvPr/>
          </p:nvSpPr>
          <p:spPr bwMode="gray">
            <a:xfrm>
              <a:off x="2208" y="1948"/>
              <a:ext cx="1296" cy="634"/>
            </a:xfrm>
            <a:custGeom>
              <a:avLst/>
              <a:gdLst>
                <a:gd name="T0" fmla="*/ 1301 w 1321"/>
                <a:gd name="T1" fmla="*/ 401 h 712"/>
                <a:gd name="T2" fmla="*/ 1317 w 1321"/>
                <a:gd name="T3" fmla="*/ 442 h 712"/>
                <a:gd name="T4" fmla="*/ 1321 w 1321"/>
                <a:gd name="T5" fmla="*/ 481 h 712"/>
                <a:gd name="T6" fmla="*/ 1315 w 1321"/>
                <a:gd name="T7" fmla="*/ 516 h 712"/>
                <a:gd name="T8" fmla="*/ 1298 w 1321"/>
                <a:gd name="T9" fmla="*/ 550 h 712"/>
                <a:gd name="T10" fmla="*/ 1272 w 1321"/>
                <a:gd name="T11" fmla="*/ 579 h 712"/>
                <a:gd name="T12" fmla="*/ 1239 w 1321"/>
                <a:gd name="T13" fmla="*/ 604 h 712"/>
                <a:gd name="T14" fmla="*/ 1196 w 1321"/>
                <a:gd name="T15" fmla="*/ 628 h 712"/>
                <a:gd name="T16" fmla="*/ 1147 w 1321"/>
                <a:gd name="T17" fmla="*/ 649 h 712"/>
                <a:gd name="T18" fmla="*/ 1092 w 1321"/>
                <a:gd name="T19" fmla="*/ 667 h 712"/>
                <a:gd name="T20" fmla="*/ 1031 w 1321"/>
                <a:gd name="T21" fmla="*/ 683 h 712"/>
                <a:gd name="T22" fmla="*/ 967 w 1321"/>
                <a:gd name="T23" fmla="*/ 694 h 712"/>
                <a:gd name="T24" fmla="*/ 896 w 1321"/>
                <a:gd name="T25" fmla="*/ 704 h 712"/>
                <a:gd name="T26" fmla="*/ 824 w 1321"/>
                <a:gd name="T27" fmla="*/ 710 h 712"/>
                <a:gd name="T28" fmla="*/ 795 w 1321"/>
                <a:gd name="T29" fmla="*/ 712 h 712"/>
                <a:gd name="T30" fmla="*/ 476 w 1321"/>
                <a:gd name="T31" fmla="*/ 712 h 712"/>
                <a:gd name="T32" fmla="*/ 472 w 1321"/>
                <a:gd name="T33" fmla="*/ 712 h 712"/>
                <a:gd name="T34" fmla="*/ 409 w 1321"/>
                <a:gd name="T35" fmla="*/ 708 h 712"/>
                <a:gd name="T36" fmla="*/ 348 w 1321"/>
                <a:gd name="T37" fmla="*/ 704 h 712"/>
                <a:gd name="T38" fmla="*/ 290 w 1321"/>
                <a:gd name="T39" fmla="*/ 696 h 712"/>
                <a:gd name="T40" fmla="*/ 235 w 1321"/>
                <a:gd name="T41" fmla="*/ 689 h 712"/>
                <a:gd name="T42" fmla="*/ 186 w 1321"/>
                <a:gd name="T43" fmla="*/ 677 h 712"/>
                <a:gd name="T44" fmla="*/ 141 w 1321"/>
                <a:gd name="T45" fmla="*/ 663 h 712"/>
                <a:gd name="T46" fmla="*/ 102 w 1321"/>
                <a:gd name="T47" fmla="*/ 648 h 712"/>
                <a:gd name="T48" fmla="*/ 67 w 1321"/>
                <a:gd name="T49" fmla="*/ 630 h 712"/>
                <a:gd name="T50" fmla="*/ 39 w 1321"/>
                <a:gd name="T51" fmla="*/ 608 h 712"/>
                <a:gd name="T52" fmla="*/ 18 w 1321"/>
                <a:gd name="T53" fmla="*/ 583 h 712"/>
                <a:gd name="T54" fmla="*/ 6 w 1321"/>
                <a:gd name="T55" fmla="*/ 554 h 712"/>
                <a:gd name="T56" fmla="*/ 0 w 1321"/>
                <a:gd name="T57" fmla="*/ 524 h 712"/>
                <a:gd name="T58" fmla="*/ 0 w 1321"/>
                <a:gd name="T59" fmla="*/ 520 h 712"/>
                <a:gd name="T60" fmla="*/ 4 w 1321"/>
                <a:gd name="T61" fmla="*/ 487 h 712"/>
                <a:gd name="T62" fmla="*/ 16 w 1321"/>
                <a:gd name="T63" fmla="*/ 446 h 712"/>
                <a:gd name="T64" fmla="*/ 51 w 1321"/>
                <a:gd name="T65" fmla="*/ 370 h 712"/>
                <a:gd name="T66" fmla="*/ 94 w 1321"/>
                <a:gd name="T67" fmla="*/ 299 h 712"/>
                <a:gd name="T68" fmla="*/ 147 w 1321"/>
                <a:gd name="T69" fmla="*/ 235 h 712"/>
                <a:gd name="T70" fmla="*/ 204 w 1321"/>
                <a:gd name="T71" fmla="*/ 176 h 712"/>
                <a:gd name="T72" fmla="*/ 270 w 1321"/>
                <a:gd name="T73" fmla="*/ 125 h 712"/>
                <a:gd name="T74" fmla="*/ 341 w 1321"/>
                <a:gd name="T75" fmla="*/ 82 h 712"/>
                <a:gd name="T76" fmla="*/ 415 w 1321"/>
                <a:gd name="T77" fmla="*/ 47 h 712"/>
                <a:gd name="T78" fmla="*/ 497 w 1321"/>
                <a:gd name="T79" fmla="*/ 21 h 712"/>
                <a:gd name="T80" fmla="*/ 581 w 1321"/>
                <a:gd name="T81" fmla="*/ 6 h 712"/>
                <a:gd name="T82" fmla="*/ 667 w 1321"/>
                <a:gd name="T83" fmla="*/ 0 h 712"/>
                <a:gd name="T84" fmla="*/ 667 w 1321"/>
                <a:gd name="T85" fmla="*/ 0 h 712"/>
                <a:gd name="T86" fmla="*/ 759 w 1321"/>
                <a:gd name="T87" fmla="*/ 6 h 712"/>
                <a:gd name="T88" fmla="*/ 847 w 1321"/>
                <a:gd name="T89" fmla="*/ 23 h 712"/>
                <a:gd name="T90" fmla="*/ 932 w 1321"/>
                <a:gd name="T91" fmla="*/ 53 h 712"/>
                <a:gd name="T92" fmla="*/ 1010 w 1321"/>
                <a:gd name="T93" fmla="*/ 90 h 712"/>
                <a:gd name="T94" fmla="*/ 1082 w 1321"/>
                <a:gd name="T95" fmla="*/ 137 h 712"/>
                <a:gd name="T96" fmla="*/ 1149 w 1321"/>
                <a:gd name="T97" fmla="*/ 194 h 712"/>
                <a:gd name="T98" fmla="*/ 1208 w 1321"/>
                <a:gd name="T99" fmla="*/ 256 h 712"/>
                <a:gd name="T100" fmla="*/ 1258 w 1321"/>
                <a:gd name="T101" fmla="*/ 325 h 712"/>
                <a:gd name="T102" fmla="*/ 1301 w 1321"/>
                <a:gd name="T103" fmla="*/ 401 h 712"/>
                <a:gd name="T104" fmla="*/ 1301 w 1321"/>
                <a:gd name="T105" fmla="*/ 401 h 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93B1FD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0">
                  <a:solidFill>
                    <a:srgbClr val="BBF6EE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32" name="Rectangle 17"/>
          <p:cNvSpPr>
            <a:spLocks noChangeArrowheads="1"/>
          </p:cNvSpPr>
          <p:nvPr/>
        </p:nvSpPr>
        <p:spPr bwMode="gray">
          <a:xfrm>
            <a:off x="0" y="2780928"/>
            <a:ext cx="7380312" cy="936104"/>
          </a:xfrm>
          <a:prstGeom prst="rect">
            <a:avLst/>
          </a:prstGeom>
          <a:gradFill rotWithShape="1">
            <a:gsLst>
              <a:gs pos="0">
                <a:srgbClr val="99CC00">
                  <a:gamma/>
                  <a:tint val="0"/>
                  <a:invGamma/>
                  <a:alpha val="0"/>
                </a:srgbClr>
              </a:gs>
              <a:gs pos="100000">
                <a:srgbClr val="99CC00"/>
              </a:gs>
            </a:gsLst>
            <a:lin ang="0" scaled="1"/>
          </a:gradFill>
          <a:ln>
            <a:noFill/>
          </a:ln>
          <a:effectLst/>
        </p:spPr>
        <p:txBody>
          <a:bodyPr wrap="none" anchor="ctr"/>
          <a:lstStyle/>
          <a:p>
            <a:r>
              <a:rPr lang="ru-RU" dirty="0" smtClean="0"/>
              <a:t> </a:t>
            </a:r>
            <a:endParaRPr lang="en-US" dirty="0"/>
          </a:p>
        </p:txBody>
      </p:sp>
      <p:grpSp>
        <p:nvGrpSpPr>
          <p:cNvPr id="3" name="Group 19"/>
          <p:cNvGrpSpPr>
            <a:grpSpLocks/>
          </p:cNvGrpSpPr>
          <p:nvPr/>
        </p:nvGrpSpPr>
        <p:grpSpPr bwMode="auto">
          <a:xfrm>
            <a:off x="7236296" y="2708920"/>
            <a:ext cx="1152128" cy="1080120"/>
            <a:chOff x="2016" y="1920"/>
            <a:chExt cx="1680" cy="1680"/>
          </a:xfrm>
        </p:grpSpPr>
        <p:sp>
          <p:nvSpPr>
            <p:cNvPr id="36" name="Oval 20"/>
            <p:cNvSpPr>
              <a:spLocks noChangeArrowheads="1"/>
            </p:cNvSpPr>
            <p:nvPr/>
          </p:nvSpPr>
          <p:spPr bwMode="gray">
            <a:xfrm>
              <a:off x="2016" y="1920"/>
              <a:ext cx="1680" cy="1680"/>
            </a:xfrm>
            <a:prstGeom prst="ellipse">
              <a:avLst/>
            </a:prstGeom>
            <a:gradFill rotWithShape="1">
              <a:gsLst>
                <a:gs pos="0">
                  <a:srgbClr val="99CC00"/>
                </a:gs>
                <a:gs pos="100000">
                  <a:srgbClr val="99CC00">
                    <a:gamma/>
                    <a:shade val="24314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7" name="Freeform 21"/>
            <p:cNvSpPr>
              <a:spLocks/>
            </p:cNvSpPr>
            <p:nvPr/>
          </p:nvSpPr>
          <p:spPr bwMode="gray">
            <a:xfrm>
              <a:off x="2208" y="1948"/>
              <a:ext cx="1296" cy="634"/>
            </a:xfrm>
            <a:custGeom>
              <a:avLst/>
              <a:gdLst>
                <a:gd name="T0" fmla="*/ 1301 w 1321"/>
                <a:gd name="T1" fmla="*/ 401 h 712"/>
                <a:gd name="T2" fmla="*/ 1317 w 1321"/>
                <a:gd name="T3" fmla="*/ 442 h 712"/>
                <a:gd name="T4" fmla="*/ 1321 w 1321"/>
                <a:gd name="T5" fmla="*/ 481 h 712"/>
                <a:gd name="T6" fmla="*/ 1315 w 1321"/>
                <a:gd name="T7" fmla="*/ 516 h 712"/>
                <a:gd name="T8" fmla="*/ 1298 w 1321"/>
                <a:gd name="T9" fmla="*/ 550 h 712"/>
                <a:gd name="T10" fmla="*/ 1272 w 1321"/>
                <a:gd name="T11" fmla="*/ 579 h 712"/>
                <a:gd name="T12" fmla="*/ 1239 w 1321"/>
                <a:gd name="T13" fmla="*/ 604 h 712"/>
                <a:gd name="T14" fmla="*/ 1196 w 1321"/>
                <a:gd name="T15" fmla="*/ 628 h 712"/>
                <a:gd name="T16" fmla="*/ 1147 w 1321"/>
                <a:gd name="T17" fmla="*/ 649 h 712"/>
                <a:gd name="T18" fmla="*/ 1092 w 1321"/>
                <a:gd name="T19" fmla="*/ 667 h 712"/>
                <a:gd name="T20" fmla="*/ 1031 w 1321"/>
                <a:gd name="T21" fmla="*/ 683 h 712"/>
                <a:gd name="T22" fmla="*/ 967 w 1321"/>
                <a:gd name="T23" fmla="*/ 694 h 712"/>
                <a:gd name="T24" fmla="*/ 896 w 1321"/>
                <a:gd name="T25" fmla="*/ 704 h 712"/>
                <a:gd name="T26" fmla="*/ 824 w 1321"/>
                <a:gd name="T27" fmla="*/ 710 h 712"/>
                <a:gd name="T28" fmla="*/ 795 w 1321"/>
                <a:gd name="T29" fmla="*/ 712 h 712"/>
                <a:gd name="T30" fmla="*/ 476 w 1321"/>
                <a:gd name="T31" fmla="*/ 712 h 712"/>
                <a:gd name="T32" fmla="*/ 472 w 1321"/>
                <a:gd name="T33" fmla="*/ 712 h 712"/>
                <a:gd name="T34" fmla="*/ 409 w 1321"/>
                <a:gd name="T35" fmla="*/ 708 h 712"/>
                <a:gd name="T36" fmla="*/ 348 w 1321"/>
                <a:gd name="T37" fmla="*/ 704 h 712"/>
                <a:gd name="T38" fmla="*/ 290 w 1321"/>
                <a:gd name="T39" fmla="*/ 696 h 712"/>
                <a:gd name="T40" fmla="*/ 235 w 1321"/>
                <a:gd name="T41" fmla="*/ 689 h 712"/>
                <a:gd name="T42" fmla="*/ 186 w 1321"/>
                <a:gd name="T43" fmla="*/ 677 h 712"/>
                <a:gd name="T44" fmla="*/ 141 w 1321"/>
                <a:gd name="T45" fmla="*/ 663 h 712"/>
                <a:gd name="T46" fmla="*/ 102 w 1321"/>
                <a:gd name="T47" fmla="*/ 648 h 712"/>
                <a:gd name="T48" fmla="*/ 67 w 1321"/>
                <a:gd name="T49" fmla="*/ 630 h 712"/>
                <a:gd name="T50" fmla="*/ 39 w 1321"/>
                <a:gd name="T51" fmla="*/ 608 h 712"/>
                <a:gd name="T52" fmla="*/ 18 w 1321"/>
                <a:gd name="T53" fmla="*/ 583 h 712"/>
                <a:gd name="T54" fmla="*/ 6 w 1321"/>
                <a:gd name="T55" fmla="*/ 554 h 712"/>
                <a:gd name="T56" fmla="*/ 0 w 1321"/>
                <a:gd name="T57" fmla="*/ 524 h 712"/>
                <a:gd name="T58" fmla="*/ 0 w 1321"/>
                <a:gd name="T59" fmla="*/ 520 h 712"/>
                <a:gd name="T60" fmla="*/ 4 w 1321"/>
                <a:gd name="T61" fmla="*/ 487 h 712"/>
                <a:gd name="T62" fmla="*/ 16 w 1321"/>
                <a:gd name="T63" fmla="*/ 446 h 712"/>
                <a:gd name="T64" fmla="*/ 51 w 1321"/>
                <a:gd name="T65" fmla="*/ 370 h 712"/>
                <a:gd name="T66" fmla="*/ 94 w 1321"/>
                <a:gd name="T67" fmla="*/ 299 h 712"/>
                <a:gd name="T68" fmla="*/ 147 w 1321"/>
                <a:gd name="T69" fmla="*/ 235 h 712"/>
                <a:gd name="T70" fmla="*/ 204 w 1321"/>
                <a:gd name="T71" fmla="*/ 176 h 712"/>
                <a:gd name="T72" fmla="*/ 270 w 1321"/>
                <a:gd name="T73" fmla="*/ 125 h 712"/>
                <a:gd name="T74" fmla="*/ 341 w 1321"/>
                <a:gd name="T75" fmla="*/ 82 h 712"/>
                <a:gd name="T76" fmla="*/ 415 w 1321"/>
                <a:gd name="T77" fmla="*/ 47 h 712"/>
                <a:gd name="T78" fmla="*/ 497 w 1321"/>
                <a:gd name="T79" fmla="*/ 21 h 712"/>
                <a:gd name="T80" fmla="*/ 581 w 1321"/>
                <a:gd name="T81" fmla="*/ 6 h 712"/>
                <a:gd name="T82" fmla="*/ 667 w 1321"/>
                <a:gd name="T83" fmla="*/ 0 h 712"/>
                <a:gd name="T84" fmla="*/ 667 w 1321"/>
                <a:gd name="T85" fmla="*/ 0 h 712"/>
                <a:gd name="T86" fmla="*/ 759 w 1321"/>
                <a:gd name="T87" fmla="*/ 6 h 712"/>
                <a:gd name="T88" fmla="*/ 847 w 1321"/>
                <a:gd name="T89" fmla="*/ 23 h 712"/>
                <a:gd name="T90" fmla="*/ 932 w 1321"/>
                <a:gd name="T91" fmla="*/ 53 h 712"/>
                <a:gd name="T92" fmla="*/ 1010 w 1321"/>
                <a:gd name="T93" fmla="*/ 90 h 712"/>
                <a:gd name="T94" fmla="*/ 1082 w 1321"/>
                <a:gd name="T95" fmla="*/ 137 h 712"/>
                <a:gd name="T96" fmla="*/ 1149 w 1321"/>
                <a:gd name="T97" fmla="*/ 194 h 712"/>
                <a:gd name="T98" fmla="*/ 1208 w 1321"/>
                <a:gd name="T99" fmla="*/ 256 h 712"/>
                <a:gd name="T100" fmla="*/ 1258 w 1321"/>
                <a:gd name="T101" fmla="*/ 325 h 712"/>
                <a:gd name="T102" fmla="*/ 1301 w 1321"/>
                <a:gd name="T103" fmla="*/ 401 h 712"/>
                <a:gd name="T104" fmla="*/ 1301 w 1321"/>
                <a:gd name="T105" fmla="*/ 401 h 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99CC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0">
                  <a:solidFill>
                    <a:srgbClr val="BBF6EE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38" name="Text Box 32"/>
          <p:cNvSpPr txBox="1">
            <a:spLocks noChangeArrowheads="1"/>
          </p:cNvSpPr>
          <p:nvPr/>
        </p:nvSpPr>
        <p:spPr bwMode="auto">
          <a:xfrm>
            <a:off x="539552" y="2852936"/>
            <a:ext cx="6480720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Проект содержит основные характеристики бюджета, к которым относятся общий объем доходов бюджета, общий объем расходов бюджета, дефицит бюджета </a:t>
            </a:r>
          </a:p>
        </p:txBody>
      </p:sp>
      <p:sp>
        <p:nvSpPr>
          <p:cNvPr id="39" name="Rectangle 4"/>
          <p:cNvSpPr>
            <a:spLocks noChangeArrowheads="1"/>
          </p:cNvSpPr>
          <p:nvPr/>
        </p:nvSpPr>
        <p:spPr bwMode="gray">
          <a:xfrm>
            <a:off x="0" y="4005064"/>
            <a:ext cx="7596336" cy="720080"/>
          </a:xfrm>
          <a:prstGeom prst="rect">
            <a:avLst/>
          </a:prstGeom>
          <a:gradFill rotWithShape="1">
            <a:gsLst>
              <a:gs pos="0">
                <a:srgbClr val="FF9900">
                  <a:gamma/>
                  <a:tint val="0"/>
                  <a:invGamma/>
                  <a:alpha val="0"/>
                </a:srgbClr>
              </a:gs>
              <a:gs pos="100000">
                <a:srgbClr val="FF9900"/>
              </a:gs>
            </a:gsLst>
            <a:lin ang="0" scaled="1"/>
          </a:gradFill>
          <a:ln>
            <a:noFill/>
          </a:ln>
          <a:effectLst/>
        </p:spPr>
        <p:txBody>
          <a:bodyPr wrap="none" anchor="ctr"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 составе основных характеристик бюджета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предусматриваются условно-утверждаемые расходы </a:t>
            </a:r>
          </a:p>
        </p:txBody>
      </p:sp>
      <p:grpSp>
        <p:nvGrpSpPr>
          <p:cNvPr id="4" name="Group 5"/>
          <p:cNvGrpSpPr>
            <a:grpSpLocks/>
          </p:cNvGrpSpPr>
          <p:nvPr/>
        </p:nvGrpSpPr>
        <p:grpSpPr bwMode="auto">
          <a:xfrm>
            <a:off x="6876256" y="3573016"/>
            <a:ext cx="1152128" cy="1152129"/>
            <a:chOff x="2016" y="1920"/>
            <a:chExt cx="1680" cy="1680"/>
          </a:xfrm>
        </p:grpSpPr>
        <p:sp>
          <p:nvSpPr>
            <p:cNvPr id="41" name="Oval 6"/>
            <p:cNvSpPr>
              <a:spLocks noChangeArrowheads="1"/>
            </p:cNvSpPr>
            <p:nvPr/>
          </p:nvSpPr>
          <p:spPr bwMode="gray">
            <a:xfrm>
              <a:off x="2016" y="1920"/>
              <a:ext cx="1680" cy="1680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9900">
                    <a:gamma/>
                    <a:shade val="24314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2" name="Freeform 7"/>
            <p:cNvSpPr>
              <a:spLocks/>
            </p:cNvSpPr>
            <p:nvPr/>
          </p:nvSpPr>
          <p:spPr bwMode="gray">
            <a:xfrm>
              <a:off x="2208" y="1948"/>
              <a:ext cx="1296" cy="634"/>
            </a:xfrm>
            <a:custGeom>
              <a:avLst/>
              <a:gdLst>
                <a:gd name="T0" fmla="*/ 1301 w 1321"/>
                <a:gd name="T1" fmla="*/ 401 h 712"/>
                <a:gd name="T2" fmla="*/ 1317 w 1321"/>
                <a:gd name="T3" fmla="*/ 442 h 712"/>
                <a:gd name="T4" fmla="*/ 1321 w 1321"/>
                <a:gd name="T5" fmla="*/ 481 h 712"/>
                <a:gd name="T6" fmla="*/ 1315 w 1321"/>
                <a:gd name="T7" fmla="*/ 516 h 712"/>
                <a:gd name="T8" fmla="*/ 1298 w 1321"/>
                <a:gd name="T9" fmla="*/ 550 h 712"/>
                <a:gd name="T10" fmla="*/ 1272 w 1321"/>
                <a:gd name="T11" fmla="*/ 579 h 712"/>
                <a:gd name="T12" fmla="*/ 1239 w 1321"/>
                <a:gd name="T13" fmla="*/ 604 h 712"/>
                <a:gd name="T14" fmla="*/ 1196 w 1321"/>
                <a:gd name="T15" fmla="*/ 628 h 712"/>
                <a:gd name="T16" fmla="*/ 1147 w 1321"/>
                <a:gd name="T17" fmla="*/ 649 h 712"/>
                <a:gd name="T18" fmla="*/ 1092 w 1321"/>
                <a:gd name="T19" fmla="*/ 667 h 712"/>
                <a:gd name="T20" fmla="*/ 1031 w 1321"/>
                <a:gd name="T21" fmla="*/ 683 h 712"/>
                <a:gd name="T22" fmla="*/ 967 w 1321"/>
                <a:gd name="T23" fmla="*/ 694 h 712"/>
                <a:gd name="T24" fmla="*/ 896 w 1321"/>
                <a:gd name="T25" fmla="*/ 704 h 712"/>
                <a:gd name="T26" fmla="*/ 824 w 1321"/>
                <a:gd name="T27" fmla="*/ 710 h 712"/>
                <a:gd name="T28" fmla="*/ 795 w 1321"/>
                <a:gd name="T29" fmla="*/ 712 h 712"/>
                <a:gd name="T30" fmla="*/ 476 w 1321"/>
                <a:gd name="T31" fmla="*/ 712 h 712"/>
                <a:gd name="T32" fmla="*/ 472 w 1321"/>
                <a:gd name="T33" fmla="*/ 712 h 712"/>
                <a:gd name="T34" fmla="*/ 409 w 1321"/>
                <a:gd name="T35" fmla="*/ 708 h 712"/>
                <a:gd name="T36" fmla="*/ 348 w 1321"/>
                <a:gd name="T37" fmla="*/ 704 h 712"/>
                <a:gd name="T38" fmla="*/ 290 w 1321"/>
                <a:gd name="T39" fmla="*/ 696 h 712"/>
                <a:gd name="T40" fmla="*/ 235 w 1321"/>
                <a:gd name="T41" fmla="*/ 689 h 712"/>
                <a:gd name="T42" fmla="*/ 186 w 1321"/>
                <a:gd name="T43" fmla="*/ 677 h 712"/>
                <a:gd name="T44" fmla="*/ 141 w 1321"/>
                <a:gd name="T45" fmla="*/ 663 h 712"/>
                <a:gd name="T46" fmla="*/ 102 w 1321"/>
                <a:gd name="T47" fmla="*/ 648 h 712"/>
                <a:gd name="T48" fmla="*/ 67 w 1321"/>
                <a:gd name="T49" fmla="*/ 630 h 712"/>
                <a:gd name="T50" fmla="*/ 39 w 1321"/>
                <a:gd name="T51" fmla="*/ 608 h 712"/>
                <a:gd name="T52" fmla="*/ 18 w 1321"/>
                <a:gd name="T53" fmla="*/ 583 h 712"/>
                <a:gd name="T54" fmla="*/ 6 w 1321"/>
                <a:gd name="T55" fmla="*/ 554 h 712"/>
                <a:gd name="T56" fmla="*/ 0 w 1321"/>
                <a:gd name="T57" fmla="*/ 524 h 712"/>
                <a:gd name="T58" fmla="*/ 0 w 1321"/>
                <a:gd name="T59" fmla="*/ 520 h 712"/>
                <a:gd name="T60" fmla="*/ 4 w 1321"/>
                <a:gd name="T61" fmla="*/ 487 h 712"/>
                <a:gd name="T62" fmla="*/ 16 w 1321"/>
                <a:gd name="T63" fmla="*/ 446 h 712"/>
                <a:gd name="T64" fmla="*/ 51 w 1321"/>
                <a:gd name="T65" fmla="*/ 370 h 712"/>
                <a:gd name="T66" fmla="*/ 94 w 1321"/>
                <a:gd name="T67" fmla="*/ 299 h 712"/>
                <a:gd name="T68" fmla="*/ 147 w 1321"/>
                <a:gd name="T69" fmla="*/ 235 h 712"/>
                <a:gd name="T70" fmla="*/ 204 w 1321"/>
                <a:gd name="T71" fmla="*/ 176 h 712"/>
                <a:gd name="T72" fmla="*/ 270 w 1321"/>
                <a:gd name="T73" fmla="*/ 125 h 712"/>
                <a:gd name="T74" fmla="*/ 341 w 1321"/>
                <a:gd name="T75" fmla="*/ 82 h 712"/>
                <a:gd name="T76" fmla="*/ 415 w 1321"/>
                <a:gd name="T77" fmla="*/ 47 h 712"/>
                <a:gd name="T78" fmla="*/ 497 w 1321"/>
                <a:gd name="T79" fmla="*/ 21 h 712"/>
                <a:gd name="T80" fmla="*/ 581 w 1321"/>
                <a:gd name="T81" fmla="*/ 6 h 712"/>
                <a:gd name="T82" fmla="*/ 667 w 1321"/>
                <a:gd name="T83" fmla="*/ 0 h 712"/>
                <a:gd name="T84" fmla="*/ 667 w 1321"/>
                <a:gd name="T85" fmla="*/ 0 h 712"/>
                <a:gd name="T86" fmla="*/ 759 w 1321"/>
                <a:gd name="T87" fmla="*/ 6 h 712"/>
                <a:gd name="T88" fmla="*/ 847 w 1321"/>
                <a:gd name="T89" fmla="*/ 23 h 712"/>
                <a:gd name="T90" fmla="*/ 932 w 1321"/>
                <a:gd name="T91" fmla="*/ 53 h 712"/>
                <a:gd name="T92" fmla="*/ 1010 w 1321"/>
                <a:gd name="T93" fmla="*/ 90 h 712"/>
                <a:gd name="T94" fmla="*/ 1082 w 1321"/>
                <a:gd name="T95" fmla="*/ 137 h 712"/>
                <a:gd name="T96" fmla="*/ 1149 w 1321"/>
                <a:gd name="T97" fmla="*/ 194 h 712"/>
                <a:gd name="T98" fmla="*/ 1208 w 1321"/>
                <a:gd name="T99" fmla="*/ 256 h 712"/>
                <a:gd name="T100" fmla="*/ 1258 w 1321"/>
                <a:gd name="T101" fmla="*/ 325 h 712"/>
                <a:gd name="T102" fmla="*/ 1301 w 1321"/>
                <a:gd name="T103" fmla="*/ 401 h 712"/>
                <a:gd name="T104" fmla="*/ 1301 w 1321"/>
                <a:gd name="T105" fmla="*/ 401 h 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99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0">
                  <a:solidFill>
                    <a:srgbClr val="BBF6EE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5796136" y="260648"/>
            <a:ext cx="295232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Заолешенский сельсовет</a:t>
            </a:r>
            <a:endParaRPr lang="ru-RU" sz="9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Номер слайда 3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4B4108-8E3B-4090-B5EB-83F9AF377A90}" type="slidenum">
              <a:rPr lang="ru-RU" smtClean="0"/>
              <a:pPr>
                <a:defRPr/>
              </a:pPr>
              <a:t>3</a:t>
            </a:fld>
            <a:endParaRPr lang="ru-RU" dirty="0"/>
          </a:p>
        </p:txBody>
      </p:sp>
      <p:sp>
        <p:nvSpPr>
          <p:cNvPr id="35" name="Text Box 31"/>
          <p:cNvSpPr txBox="1">
            <a:spLocks noChangeArrowheads="1"/>
          </p:cNvSpPr>
          <p:nvPr/>
        </p:nvSpPr>
        <p:spPr bwMode="auto">
          <a:xfrm>
            <a:off x="395536" y="1700808"/>
            <a:ext cx="6984776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Проект решения о бюджете, со всеми приложениями к нему  разработан в соответствии с Постановлением Администрации Курской области №252 от 22 ноября 2007 года (  с изменениями на 21 августа 2019 года)</a:t>
            </a:r>
          </a:p>
        </p:txBody>
      </p:sp>
      <p:sp>
        <p:nvSpPr>
          <p:cNvPr id="43" name="Rectangle 10"/>
          <p:cNvSpPr>
            <a:spLocks noChangeArrowheads="1"/>
          </p:cNvSpPr>
          <p:nvPr/>
        </p:nvSpPr>
        <p:spPr bwMode="gray">
          <a:xfrm>
            <a:off x="467544" y="5013176"/>
            <a:ext cx="7776864" cy="1584176"/>
          </a:xfrm>
          <a:prstGeom prst="rect">
            <a:avLst/>
          </a:prstGeom>
          <a:gradFill rotWithShape="1">
            <a:gsLst>
              <a:gs pos="0">
                <a:srgbClr val="93B1FD">
                  <a:gamma/>
                  <a:tint val="0"/>
                  <a:invGamma/>
                  <a:alpha val="0"/>
                </a:srgbClr>
              </a:gs>
              <a:gs pos="100000">
                <a:srgbClr val="93B1FD"/>
              </a:gs>
            </a:gsLst>
            <a:lin ang="0" scaled="1"/>
          </a:gradFill>
          <a:ln>
            <a:noFill/>
          </a:ln>
          <a:effectLst/>
        </p:spPr>
        <p:txBody>
          <a:bodyPr wrap="none" anchor="ctr"/>
          <a:lstStyle/>
          <a:p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Параметры планового периода в ведомственной структуре </a:t>
            </a:r>
          </a:p>
          <a:p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расходов сформированы в виде абсолютных величин </a:t>
            </a:r>
            <a:br>
              <a:rPr lang="ru-RU" sz="17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(с увеличением  или уменьшением утверждённых параметров трёхлетнего бюджета)</a:t>
            </a:r>
          </a:p>
        </p:txBody>
      </p:sp>
      <p:grpSp>
        <p:nvGrpSpPr>
          <p:cNvPr id="45" name="Group 12"/>
          <p:cNvGrpSpPr>
            <a:grpSpLocks/>
          </p:cNvGrpSpPr>
          <p:nvPr/>
        </p:nvGrpSpPr>
        <p:grpSpPr bwMode="auto">
          <a:xfrm>
            <a:off x="8244408" y="5157192"/>
            <a:ext cx="899592" cy="864096"/>
            <a:chOff x="2016" y="1920"/>
            <a:chExt cx="1680" cy="1680"/>
          </a:xfrm>
        </p:grpSpPr>
        <p:sp>
          <p:nvSpPr>
            <p:cNvPr id="50" name="Oval 13"/>
            <p:cNvSpPr>
              <a:spLocks noChangeArrowheads="1"/>
            </p:cNvSpPr>
            <p:nvPr/>
          </p:nvSpPr>
          <p:spPr bwMode="gray">
            <a:xfrm>
              <a:off x="2016" y="1920"/>
              <a:ext cx="1680" cy="1680"/>
            </a:xfrm>
            <a:prstGeom prst="ellipse">
              <a:avLst/>
            </a:prstGeom>
            <a:gradFill rotWithShape="1">
              <a:gsLst>
                <a:gs pos="0">
                  <a:srgbClr val="93B1FD"/>
                </a:gs>
                <a:gs pos="100000">
                  <a:srgbClr val="93B1FD">
                    <a:gamma/>
                    <a:shade val="30196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1" name="Freeform 14"/>
            <p:cNvSpPr>
              <a:spLocks/>
            </p:cNvSpPr>
            <p:nvPr/>
          </p:nvSpPr>
          <p:spPr bwMode="gray">
            <a:xfrm>
              <a:off x="2208" y="1948"/>
              <a:ext cx="1296" cy="634"/>
            </a:xfrm>
            <a:custGeom>
              <a:avLst/>
              <a:gdLst>
                <a:gd name="T0" fmla="*/ 1301 w 1321"/>
                <a:gd name="T1" fmla="*/ 401 h 712"/>
                <a:gd name="T2" fmla="*/ 1317 w 1321"/>
                <a:gd name="T3" fmla="*/ 442 h 712"/>
                <a:gd name="T4" fmla="*/ 1321 w 1321"/>
                <a:gd name="T5" fmla="*/ 481 h 712"/>
                <a:gd name="T6" fmla="*/ 1315 w 1321"/>
                <a:gd name="T7" fmla="*/ 516 h 712"/>
                <a:gd name="T8" fmla="*/ 1298 w 1321"/>
                <a:gd name="T9" fmla="*/ 550 h 712"/>
                <a:gd name="T10" fmla="*/ 1272 w 1321"/>
                <a:gd name="T11" fmla="*/ 579 h 712"/>
                <a:gd name="T12" fmla="*/ 1239 w 1321"/>
                <a:gd name="T13" fmla="*/ 604 h 712"/>
                <a:gd name="T14" fmla="*/ 1196 w 1321"/>
                <a:gd name="T15" fmla="*/ 628 h 712"/>
                <a:gd name="T16" fmla="*/ 1147 w 1321"/>
                <a:gd name="T17" fmla="*/ 649 h 712"/>
                <a:gd name="T18" fmla="*/ 1092 w 1321"/>
                <a:gd name="T19" fmla="*/ 667 h 712"/>
                <a:gd name="T20" fmla="*/ 1031 w 1321"/>
                <a:gd name="T21" fmla="*/ 683 h 712"/>
                <a:gd name="T22" fmla="*/ 967 w 1321"/>
                <a:gd name="T23" fmla="*/ 694 h 712"/>
                <a:gd name="T24" fmla="*/ 896 w 1321"/>
                <a:gd name="T25" fmla="*/ 704 h 712"/>
                <a:gd name="T26" fmla="*/ 824 w 1321"/>
                <a:gd name="T27" fmla="*/ 710 h 712"/>
                <a:gd name="T28" fmla="*/ 795 w 1321"/>
                <a:gd name="T29" fmla="*/ 712 h 712"/>
                <a:gd name="T30" fmla="*/ 476 w 1321"/>
                <a:gd name="T31" fmla="*/ 712 h 712"/>
                <a:gd name="T32" fmla="*/ 472 w 1321"/>
                <a:gd name="T33" fmla="*/ 712 h 712"/>
                <a:gd name="T34" fmla="*/ 409 w 1321"/>
                <a:gd name="T35" fmla="*/ 708 h 712"/>
                <a:gd name="T36" fmla="*/ 348 w 1321"/>
                <a:gd name="T37" fmla="*/ 704 h 712"/>
                <a:gd name="T38" fmla="*/ 290 w 1321"/>
                <a:gd name="T39" fmla="*/ 696 h 712"/>
                <a:gd name="T40" fmla="*/ 235 w 1321"/>
                <a:gd name="T41" fmla="*/ 689 h 712"/>
                <a:gd name="T42" fmla="*/ 186 w 1321"/>
                <a:gd name="T43" fmla="*/ 677 h 712"/>
                <a:gd name="T44" fmla="*/ 141 w 1321"/>
                <a:gd name="T45" fmla="*/ 663 h 712"/>
                <a:gd name="T46" fmla="*/ 102 w 1321"/>
                <a:gd name="T47" fmla="*/ 648 h 712"/>
                <a:gd name="T48" fmla="*/ 67 w 1321"/>
                <a:gd name="T49" fmla="*/ 630 h 712"/>
                <a:gd name="T50" fmla="*/ 39 w 1321"/>
                <a:gd name="T51" fmla="*/ 608 h 712"/>
                <a:gd name="T52" fmla="*/ 18 w 1321"/>
                <a:gd name="T53" fmla="*/ 583 h 712"/>
                <a:gd name="T54" fmla="*/ 6 w 1321"/>
                <a:gd name="T55" fmla="*/ 554 h 712"/>
                <a:gd name="T56" fmla="*/ 0 w 1321"/>
                <a:gd name="T57" fmla="*/ 524 h 712"/>
                <a:gd name="T58" fmla="*/ 0 w 1321"/>
                <a:gd name="T59" fmla="*/ 520 h 712"/>
                <a:gd name="T60" fmla="*/ 4 w 1321"/>
                <a:gd name="T61" fmla="*/ 487 h 712"/>
                <a:gd name="T62" fmla="*/ 16 w 1321"/>
                <a:gd name="T63" fmla="*/ 446 h 712"/>
                <a:gd name="T64" fmla="*/ 51 w 1321"/>
                <a:gd name="T65" fmla="*/ 370 h 712"/>
                <a:gd name="T66" fmla="*/ 94 w 1321"/>
                <a:gd name="T67" fmla="*/ 299 h 712"/>
                <a:gd name="T68" fmla="*/ 147 w 1321"/>
                <a:gd name="T69" fmla="*/ 235 h 712"/>
                <a:gd name="T70" fmla="*/ 204 w 1321"/>
                <a:gd name="T71" fmla="*/ 176 h 712"/>
                <a:gd name="T72" fmla="*/ 270 w 1321"/>
                <a:gd name="T73" fmla="*/ 125 h 712"/>
                <a:gd name="T74" fmla="*/ 341 w 1321"/>
                <a:gd name="T75" fmla="*/ 82 h 712"/>
                <a:gd name="T76" fmla="*/ 415 w 1321"/>
                <a:gd name="T77" fmla="*/ 47 h 712"/>
                <a:gd name="T78" fmla="*/ 497 w 1321"/>
                <a:gd name="T79" fmla="*/ 21 h 712"/>
                <a:gd name="T80" fmla="*/ 581 w 1321"/>
                <a:gd name="T81" fmla="*/ 6 h 712"/>
                <a:gd name="T82" fmla="*/ 667 w 1321"/>
                <a:gd name="T83" fmla="*/ 0 h 712"/>
                <a:gd name="T84" fmla="*/ 667 w 1321"/>
                <a:gd name="T85" fmla="*/ 0 h 712"/>
                <a:gd name="T86" fmla="*/ 759 w 1321"/>
                <a:gd name="T87" fmla="*/ 6 h 712"/>
                <a:gd name="T88" fmla="*/ 847 w 1321"/>
                <a:gd name="T89" fmla="*/ 23 h 712"/>
                <a:gd name="T90" fmla="*/ 932 w 1321"/>
                <a:gd name="T91" fmla="*/ 53 h 712"/>
                <a:gd name="T92" fmla="*/ 1010 w 1321"/>
                <a:gd name="T93" fmla="*/ 90 h 712"/>
                <a:gd name="T94" fmla="*/ 1082 w 1321"/>
                <a:gd name="T95" fmla="*/ 137 h 712"/>
                <a:gd name="T96" fmla="*/ 1149 w 1321"/>
                <a:gd name="T97" fmla="*/ 194 h 712"/>
                <a:gd name="T98" fmla="*/ 1208 w 1321"/>
                <a:gd name="T99" fmla="*/ 256 h 712"/>
                <a:gd name="T100" fmla="*/ 1258 w 1321"/>
                <a:gd name="T101" fmla="*/ 325 h 712"/>
                <a:gd name="T102" fmla="*/ 1301 w 1321"/>
                <a:gd name="T103" fmla="*/ 401 h 712"/>
                <a:gd name="T104" fmla="*/ 1301 w 1321"/>
                <a:gd name="T105" fmla="*/ 401 h 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93B1FD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0">
                  <a:solidFill>
                    <a:srgbClr val="BBF6EE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  <a:alpha val="48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1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1" y="908720"/>
            <a:ext cx="9144000" cy="432048"/>
          </a:xfr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25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Проект</a:t>
            </a:r>
            <a:r>
              <a:rPr lang="ru-RU" sz="25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5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бюджета на 2022 год </a:t>
            </a:r>
            <a:br>
              <a:rPr lang="ru-RU" sz="25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5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и на плановый период 2023 и 2024 годов </a:t>
            </a:r>
            <a:br>
              <a:rPr lang="ru-RU" sz="25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25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96136" y="260648"/>
            <a:ext cx="295232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Заолешенсикй</a:t>
            </a:r>
            <a:r>
              <a:rPr lang="ru-RU" sz="9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сельсовет </a:t>
            </a:r>
            <a:endParaRPr lang="ru-RU" sz="9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4FE557B-FF79-4E09-86A0-C04C69E7BBDB}" type="slidenum">
              <a:rPr lang="ru-RU" smtClean="0"/>
              <a:pPr>
                <a:defRPr/>
              </a:pPr>
              <a:t>4</a:t>
            </a:fld>
            <a:endParaRPr lang="ru-RU" dirty="0"/>
          </a:p>
        </p:txBody>
      </p:sp>
      <p:graphicFrame>
        <p:nvGraphicFramePr>
          <p:cNvPr id="11" name="Схема 10"/>
          <p:cNvGraphicFramePr/>
          <p:nvPr/>
        </p:nvGraphicFramePr>
        <p:xfrm>
          <a:off x="0" y="3501008"/>
          <a:ext cx="9144000" cy="29118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-180528" y="2924944"/>
            <a:ext cx="9721079" cy="43204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пути реализации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115616" y="1844824"/>
            <a:ext cx="3168352" cy="914400"/>
          </a:xfrm>
          <a:prstGeom prst="round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Наращивание темпов экономического роста </a:t>
            </a:r>
            <a:endParaRPr lang="ru-RU" b="1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292080" y="1844824"/>
            <a:ext cx="2808312" cy="914400"/>
          </a:xfrm>
          <a:prstGeom prst="round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Повышение качества жизни населения </a:t>
            </a:r>
            <a:endParaRPr lang="ru-RU" b="1" dirty="0"/>
          </a:p>
        </p:txBody>
      </p:sp>
      <p:sp>
        <p:nvSpPr>
          <p:cNvPr id="14" name="Rectangle 2"/>
          <p:cNvSpPr txBox="1">
            <a:spLocks noChangeArrowheads="1"/>
          </p:cNvSpPr>
          <p:nvPr/>
        </p:nvSpPr>
        <p:spPr>
          <a:xfrm>
            <a:off x="-252536" y="1340768"/>
            <a:ext cx="9721079" cy="43204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Основные приоритеты бюджетной политики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20588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K:\425\БЮДЖЕТ 2016-2018\Публичные слушания\Картинки\карта 2.jpg"/>
          <p:cNvPicPr>
            <a:picLocks noChangeAspect="1" noChangeArrowheads="1"/>
          </p:cNvPicPr>
          <p:nvPr/>
        </p:nvPicPr>
        <p:blipFill>
          <a:blip r:embed="rId2" cstate="print">
            <a:lum bright="11000" contrast="8000"/>
          </a:blip>
          <a:srcRect/>
          <a:stretch>
            <a:fillRect/>
          </a:stretch>
        </p:blipFill>
        <p:spPr bwMode="auto">
          <a:xfrm>
            <a:off x="3735001" y="620688"/>
            <a:ext cx="5157479" cy="6237312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792088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характеристики бюджета Заолешенского сельсовета Суджанского района на 2022-2024 годы</a:t>
            </a:r>
            <a:endParaRPr lang="ru-RU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96136" y="260648"/>
            <a:ext cx="295232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9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Заолешенский сельсовет</a:t>
            </a:r>
            <a:endParaRPr lang="ru-RU" sz="9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 flipV="1">
            <a:off x="251520" y="980728"/>
            <a:ext cx="1224136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graphicFrame>
        <p:nvGraphicFramePr>
          <p:cNvPr id="17" name="Таблица 16"/>
          <p:cNvGraphicFramePr>
            <a:graphicFrameLocks noGrp="1"/>
          </p:cNvGraphicFramePr>
          <p:nvPr/>
        </p:nvGraphicFramePr>
        <p:xfrm>
          <a:off x="107506" y="1988841"/>
          <a:ext cx="8856981" cy="4101441"/>
        </p:xfrm>
        <a:graphic>
          <a:graphicData uri="http://schemas.openxmlformats.org/drawingml/2006/table">
            <a:tbl>
              <a:tblPr/>
              <a:tblGrid>
                <a:gridCol w="2390362"/>
                <a:gridCol w="2057561"/>
                <a:gridCol w="2155540"/>
                <a:gridCol w="2253518"/>
              </a:tblGrid>
              <a:tr h="992790">
                <a:tc>
                  <a:txBody>
                    <a:bodyPr/>
                    <a:lstStyle/>
                    <a:p>
                      <a:pPr indent="-6858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Показатель</a:t>
                      </a: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6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Плановые</a:t>
                      </a:r>
                      <a:r>
                        <a:rPr kumimoji="0" lang="ru-RU" sz="1600" b="1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бюджетные назначения на 2022год</a:t>
                      </a:r>
                      <a:endParaRPr kumimoji="0" lang="ru-RU" sz="1600" b="1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Плановые</a:t>
                      </a:r>
                      <a:r>
                        <a:rPr kumimoji="0" lang="ru-RU" sz="1600" b="1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бюджетные назначения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 2023 год</a:t>
                      </a:r>
                      <a:endParaRPr kumimoji="0" lang="ru-RU" sz="1600" b="1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6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Плановые бюджетные назначения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 2024 год</a:t>
                      </a:r>
                      <a:endParaRPr kumimoji="0" lang="ru-RU" sz="1600" b="1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764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I</a:t>
                      </a:r>
                      <a:r>
                        <a:rPr lang="ru-RU" sz="18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 Доходы, всего</a:t>
                      </a:r>
                      <a:endParaRPr lang="ru-RU" sz="18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-6858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800" b="1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7878,2</a:t>
                      </a:r>
                      <a:endParaRPr kumimoji="0" lang="ru-RU" sz="1800" b="1" kern="12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-6858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800" b="1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5420,4</a:t>
                      </a:r>
                      <a:endParaRPr kumimoji="0" lang="ru-RU" sz="1800" b="1" kern="12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-6858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800" b="1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5303,6</a:t>
                      </a:r>
                      <a:endParaRPr kumimoji="0" lang="ru-RU" sz="1800" b="1" kern="12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279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Безвозмездные поступления из областного </a:t>
                      </a:r>
                      <a:r>
                        <a:rPr lang="ru-RU" sz="1600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бюджета</a:t>
                      </a:r>
                      <a:endParaRPr lang="ru-RU" sz="16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-6858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600" b="1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4738,5</a:t>
                      </a:r>
                      <a:endParaRPr kumimoji="0" lang="ru-RU" sz="1600" b="1" kern="12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-6858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600" b="1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2243,5</a:t>
                      </a:r>
                      <a:endParaRPr kumimoji="0" lang="ru-RU" sz="1600" b="1" kern="12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-6858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600" b="1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2090,6</a:t>
                      </a:r>
                      <a:endParaRPr kumimoji="0" lang="ru-RU" sz="1600" b="1" kern="12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120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D2291C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II</a:t>
                      </a:r>
                      <a:r>
                        <a:rPr lang="ru-RU" sz="1800" b="1" dirty="0">
                          <a:solidFill>
                            <a:srgbClr val="D2291C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 Расходы, всего</a:t>
                      </a:r>
                      <a:endParaRPr lang="ru-RU" sz="1800" dirty="0">
                        <a:solidFill>
                          <a:srgbClr val="D2291C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2159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800" b="1" kern="1200" dirty="0" smtClean="0">
                          <a:solidFill>
                            <a:srgbClr val="D2291C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7878,2</a:t>
                      </a:r>
                      <a:endParaRPr kumimoji="0" lang="ru-RU" sz="1800" b="1" kern="1200" dirty="0">
                        <a:solidFill>
                          <a:srgbClr val="D2291C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-6858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800" b="1" kern="1200" dirty="0" smtClean="0">
                          <a:solidFill>
                            <a:srgbClr val="D2291C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5420,4</a:t>
                      </a:r>
                      <a:endParaRPr kumimoji="0" lang="ru-RU" sz="1800" b="1" kern="1200" dirty="0">
                        <a:solidFill>
                          <a:srgbClr val="D2291C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-6858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800" b="1" kern="1200" dirty="0" smtClean="0">
                          <a:solidFill>
                            <a:srgbClr val="D2291C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5303,6</a:t>
                      </a:r>
                      <a:endParaRPr kumimoji="0" lang="ru-RU" sz="1800" b="1" kern="1200" dirty="0">
                        <a:solidFill>
                          <a:srgbClr val="D2291C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701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33CC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III</a:t>
                      </a:r>
                      <a:r>
                        <a:rPr lang="ru-RU" sz="1800" b="1" dirty="0">
                          <a:solidFill>
                            <a:srgbClr val="0033CC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 </a:t>
                      </a:r>
                      <a:r>
                        <a:rPr lang="ru-RU" sz="1800" b="1" dirty="0" smtClean="0">
                          <a:solidFill>
                            <a:srgbClr val="0033CC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Дефицит, Профицит</a:t>
                      </a:r>
                      <a:endParaRPr lang="ru-RU" sz="1800" dirty="0">
                        <a:solidFill>
                          <a:srgbClr val="0033CC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2159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800" b="1" kern="1200" baseline="0" dirty="0" smtClean="0">
                          <a:solidFill>
                            <a:srgbClr val="0033CC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2159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800" b="1" kern="1200" baseline="0" dirty="0" smtClean="0">
                          <a:solidFill>
                            <a:srgbClr val="0033CC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2159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800" b="1" kern="1200" baseline="0" dirty="0" smtClean="0">
                          <a:solidFill>
                            <a:srgbClr val="0033CC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7524328" y="1628800"/>
            <a:ext cx="1296145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/>
            <a:r>
              <a:rPr lang="ru-RU" sz="1050" b="1" dirty="0" smtClean="0">
                <a:solidFill>
                  <a:prstClr val="black"/>
                </a:solidFill>
              </a:rPr>
              <a:t>Тыс. </a:t>
            </a:r>
            <a:r>
              <a:rPr lang="ru-RU" sz="1050" b="1" dirty="0">
                <a:solidFill>
                  <a:prstClr val="black"/>
                </a:solidFill>
              </a:rPr>
              <a:t>рублей</a:t>
            </a: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7C97F8C-7B70-469F-99BD-22916FD59261}" type="slidenum">
              <a:rPr lang="ru-RU" smtClean="0"/>
              <a:pPr>
                <a:defRPr/>
              </a:pPr>
              <a:t>5</a:t>
            </a:fld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30" name="Rectangle 6"/>
          <p:cNvSpPr>
            <a:spLocks noGrp="1" noChangeArrowheads="1"/>
          </p:cNvSpPr>
          <p:nvPr>
            <p:ph type="title"/>
          </p:nvPr>
        </p:nvSpPr>
        <p:spPr>
          <a:xfrm>
            <a:off x="0" y="692696"/>
            <a:ext cx="9144000" cy="504056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sz="25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Основные параметры бюджета Заолешенского сельсовета Суджанского района</a:t>
            </a:r>
            <a:br>
              <a:rPr lang="ru-RU" sz="25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25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на 2022 год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796136" y="260648"/>
            <a:ext cx="3096344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9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Заолешенский сельсовет</a:t>
            </a:r>
            <a:endParaRPr lang="ru-RU" sz="9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4" name="Схема 13"/>
          <p:cNvGraphicFramePr/>
          <p:nvPr/>
        </p:nvGraphicFramePr>
        <p:xfrm>
          <a:off x="357158" y="1785926"/>
          <a:ext cx="3816424" cy="49292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5" name="Схема 14"/>
          <p:cNvGraphicFramePr/>
          <p:nvPr/>
        </p:nvGraphicFramePr>
        <p:xfrm>
          <a:off x="4857752" y="1714488"/>
          <a:ext cx="3886722" cy="50399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971600" y="1196752"/>
            <a:ext cx="2376264" cy="87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sz="17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Доходы бюджета</a:t>
            </a:r>
          </a:p>
          <a:p>
            <a:pPr algn="ctr"/>
            <a:r>
              <a:rPr lang="ru-RU" sz="17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7878,2</a:t>
            </a:r>
          </a:p>
          <a:p>
            <a:pPr algn="ctr"/>
            <a:endParaRPr lang="ru-RU" sz="1700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Text Box 20"/>
          <p:cNvSpPr txBox="1">
            <a:spLocks noChangeArrowheads="1"/>
          </p:cNvSpPr>
          <p:nvPr/>
        </p:nvSpPr>
        <p:spPr bwMode="auto">
          <a:xfrm>
            <a:off x="5868144" y="1196752"/>
            <a:ext cx="2664296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sz="17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Расходы бюджета </a:t>
            </a:r>
          </a:p>
          <a:p>
            <a:pPr algn="ctr"/>
            <a:r>
              <a:rPr lang="ru-RU" sz="17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7878,2</a:t>
            </a:r>
            <a:endParaRPr lang="ru-RU" sz="1700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8028384" y="1556792"/>
            <a:ext cx="1547813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1050" b="1" dirty="0" smtClean="0">
                <a:solidFill>
                  <a:prstClr val="black"/>
                </a:solidFill>
              </a:rPr>
              <a:t>тыс. </a:t>
            </a:r>
            <a:r>
              <a:rPr lang="ru-RU" sz="1050" b="1" dirty="0">
                <a:solidFill>
                  <a:prstClr val="black"/>
                </a:solidFill>
              </a:rPr>
              <a:t>рублей</a:t>
            </a: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4B4108-8E3B-4090-B5EB-83F9AF377A90}" type="slidenum">
              <a:rPr lang="ru-RU" smtClean="0"/>
              <a:pPr>
                <a:defRPr/>
              </a:pPr>
              <a:t>6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4" name="TextBox 5"/>
          <p:cNvSpPr txBox="1">
            <a:spLocks noChangeArrowheads="1"/>
          </p:cNvSpPr>
          <p:nvPr/>
        </p:nvSpPr>
        <p:spPr bwMode="auto">
          <a:xfrm>
            <a:off x="7543800" y="1484784"/>
            <a:ext cx="1600200" cy="379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62553" tIns="81276" rIns="162553" bIns="81276">
            <a:spAutoFit/>
          </a:bodyPr>
          <a:lstStyle/>
          <a:p>
            <a:pPr algn="ctr"/>
            <a:r>
              <a:rPr lang="ru-RU" sz="1400" b="1" dirty="0" smtClean="0">
                <a:solidFill>
                  <a:prstClr val="black"/>
                </a:solidFill>
                <a:cs typeface="Arial" charset="0"/>
              </a:rPr>
              <a:t>тыс. рублей</a:t>
            </a:r>
            <a:endParaRPr lang="ru-RU" sz="1400" b="1" dirty="0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0" y="548680"/>
            <a:ext cx="9144000" cy="720080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16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Trebuchet MS"/>
                <a:cs typeface="Arial" charset="0"/>
              </a:rPr>
              <a:t>СТРУКТУРА НАЛОГОВЫХ И НЕНАЛОГОВЫХ ДОХОДОВ 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ru-RU" sz="216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Trebuchet MS"/>
                <a:cs typeface="Arial" charset="0"/>
              </a:rPr>
              <a:t>БЮДЖЕТА </a:t>
            </a:r>
            <a:r>
              <a:rPr lang="ru-RU" sz="216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latin typeface="Trebuchet MS"/>
                <a:cs typeface="Arial" charset="0"/>
              </a:rPr>
              <a:t>Заолешенского</a:t>
            </a:r>
            <a:r>
              <a:rPr lang="ru-RU" sz="216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Trebuchet MS"/>
                <a:cs typeface="Arial" charset="0"/>
              </a:rPr>
              <a:t> сельсовета </a:t>
            </a:r>
            <a:r>
              <a:rPr lang="ru-RU" sz="216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Trebuchet MS"/>
                <a:cs typeface="Arial" charset="0"/>
              </a:rPr>
              <a:t>суджанского</a:t>
            </a:r>
            <a:r>
              <a:rPr lang="ru-RU" sz="216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Trebuchet MS"/>
                <a:cs typeface="Arial" charset="0"/>
              </a:rPr>
              <a:t>   района </a:t>
            </a:r>
            <a:r>
              <a:rPr lang="ru-RU" sz="216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Trebuchet MS"/>
                <a:cs typeface="Arial" charset="0"/>
              </a:rPr>
              <a:t>В </a:t>
            </a:r>
            <a:r>
              <a:rPr lang="ru-RU" sz="216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Trebuchet MS"/>
                <a:cs typeface="Arial" charset="0"/>
              </a:rPr>
              <a:t>2022 </a:t>
            </a:r>
            <a:r>
              <a:rPr lang="ru-RU" sz="216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Trebuchet MS"/>
                <a:cs typeface="Arial" charset="0"/>
              </a:rPr>
              <a:t>ГОДУ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5724525" y="260350"/>
            <a:ext cx="3419475" cy="231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9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Заолешенский сельсовет</a:t>
            </a:r>
            <a:endParaRPr lang="ru-RU" sz="9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9" name="Номер слайда 3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61510F-C643-4AA0-8380-EABBD49AD4DE}" type="slidenum">
              <a:rPr lang="ru-RU" smtClean="0"/>
              <a:pPr>
                <a:defRPr/>
              </a:pPr>
              <a:t>7</a:t>
            </a:fld>
            <a:endParaRPr lang="ru-RU" dirty="0"/>
          </a:p>
        </p:txBody>
      </p:sp>
      <p:sp>
        <p:nvSpPr>
          <p:cNvPr id="41" name="TextBox 37"/>
          <p:cNvSpPr txBox="1">
            <a:spLocks noChangeArrowheads="1"/>
          </p:cNvSpPr>
          <p:nvPr/>
        </p:nvSpPr>
        <p:spPr bwMode="auto">
          <a:xfrm>
            <a:off x="467544" y="6001543"/>
            <a:ext cx="417589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prstClr val="black"/>
                </a:solidFill>
                <a:cs typeface="Arial" charset="0"/>
              </a:rPr>
              <a:t>Налог на имущество физических лиц– 512,4</a:t>
            </a:r>
          </a:p>
          <a:p>
            <a:endParaRPr lang="ru-RU" sz="1400" b="1" dirty="0">
              <a:solidFill>
                <a:prstClr val="black"/>
              </a:solidFill>
              <a:cs typeface="Arial" charset="0"/>
            </a:endParaRPr>
          </a:p>
        </p:txBody>
      </p:sp>
      <p:grpSp>
        <p:nvGrpSpPr>
          <p:cNvPr id="2" name="Группа 47"/>
          <p:cNvGrpSpPr>
            <a:grpSpLocks/>
          </p:cNvGrpSpPr>
          <p:nvPr/>
        </p:nvGrpSpPr>
        <p:grpSpPr bwMode="auto">
          <a:xfrm>
            <a:off x="179512" y="5445227"/>
            <a:ext cx="8424936" cy="784577"/>
            <a:chOff x="395536" y="5013174"/>
            <a:chExt cx="8236034" cy="827772"/>
          </a:xfrm>
        </p:grpSpPr>
        <p:grpSp>
          <p:nvGrpSpPr>
            <p:cNvPr id="5" name="Группа 42"/>
            <p:cNvGrpSpPr>
              <a:grpSpLocks/>
            </p:cNvGrpSpPr>
            <p:nvPr/>
          </p:nvGrpSpPr>
          <p:grpSpPr bwMode="auto">
            <a:xfrm>
              <a:off x="395536" y="5013176"/>
              <a:ext cx="3909761" cy="324722"/>
              <a:chOff x="395536" y="5013176"/>
              <a:chExt cx="3909761" cy="324722"/>
            </a:xfrm>
          </p:grpSpPr>
          <p:pic>
            <p:nvPicPr>
              <p:cNvPr id="3" name="Picture 23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395536" y="5085184"/>
                <a:ext cx="144016" cy="1440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</p:pic>
          <p:sp>
            <p:nvSpPr>
              <p:cNvPr id="20515" name="TextBox 31"/>
              <p:cNvSpPr txBox="1">
                <a:spLocks noChangeArrowheads="1"/>
              </p:cNvSpPr>
              <p:nvPr/>
            </p:nvSpPr>
            <p:spPr bwMode="auto">
              <a:xfrm>
                <a:off x="683568" y="5013176"/>
                <a:ext cx="3621729" cy="32472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1400" b="1" dirty="0">
                    <a:solidFill>
                      <a:prstClr val="black"/>
                    </a:solidFill>
                    <a:cs typeface="Arial" charset="0"/>
                  </a:rPr>
                  <a:t>Налог на доходы физических лиц – </a:t>
                </a:r>
                <a:r>
                  <a:rPr lang="ru-RU" sz="1400" b="1" dirty="0" smtClean="0">
                    <a:solidFill>
                      <a:prstClr val="black"/>
                    </a:solidFill>
                    <a:cs typeface="Arial" charset="0"/>
                  </a:rPr>
                  <a:t>719</a:t>
                </a:r>
                <a:endParaRPr lang="ru-RU" sz="1400" b="1" dirty="0">
                  <a:solidFill>
                    <a:prstClr val="black"/>
                  </a:solidFill>
                  <a:cs typeface="Arial" charset="0"/>
                </a:endParaRPr>
              </a:p>
            </p:txBody>
          </p:sp>
        </p:grpSp>
        <p:sp>
          <p:nvSpPr>
            <p:cNvPr id="20511" name="TextBox 34"/>
            <p:cNvSpPr txBox="1">
              <a:spLocks noChangeArrowheads="1"/>
            </p:cNvSpPr>
            <p:nvPr/>
          </p:nvSpPr>
          <p:spPr bwMode="auto">
            <a:xfrm>
              <a:off x="683568" y="5313085"/>
              <a:ext cx="2466929" cy="3247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1400" b="1" dirty="0" smtClean="0">
                  <a:solidFill>
                    <a:prstClr val="black"/>
                  </a:solidFill>
                  <a:cs typeface="Arial" charset="0"/>
                </a:rPr>
                <a:t>Земельный налог </a:t>
              </a:r>
              <a:r>
                <a:rPr lang="ru-RU" sz="1400" b="1" dirty="0">
                  <a:solidFill>
                    <a:prstClr val="black"/>
                  </a:solidFill>
                  <a:cs typeface="Arial" charset="0"/>
                </a:rPr>
                <a:t>– </a:t>
              </a:r>
              <a:r>
                <a:rPr lang="ru-RU" sz="1400" b="1" dirty="0" smtClean="0">
                  <a:solidFill>
                    <a:prstClr val="black"/>
                  </a:solidFill>
                  <a:cs typeface="Arial" charset="0"/>
                </a:rPr>
                <a:t>1718,3</a:t>
              </a:r>
              <a:endParaRPr lang="ru-RU" sz="1400" b="1" dirty="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20509" name="TextBox 35"/>
            <p:cNvSpPr txBox="1">
              <a:spLocks noChangeArrowheads="1"/>
            </p:cNvSpPr>
            <p:nvPr/>
          </p:nvSpPr>
          <p:spPr bwMode="auto">
            <a:xfrm>
              <a:off x="5406195" y="5317061"/>
              <a:ext cx="3225375" cy="3247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endParaRPr lang="ru-RU" sz="1400" b="1" dirty="0">
                <a:solidFill>
                  <a:prstClr val="black"/>
                </a:solidFill>
                <a:cs typeface="Arial" charset="0"/>
              </a:endParaRPr>
            </a:p>
          </p:txBody>
        </p:sp>
        <p:grpSp>
          <p:nvGrpSpPr>
            <p:cNvPr id="11" name="Группа 38"/>
            <p:cNvGrpSpPr>
              <a:grpSpLocks/>
            </p:cNvGrpSpPr>
            <p:nvPr/>
          </p:nvGrpSpPr>
          <p:grpSpPr bwMode="auto">
            <a:xfrm>
              <a:off x="5111897" y="5013174"/>
              <a:ext cx="3308491" cy="523874"/>
              <a:chOff x="5255913" y="5733254"/>
              <a:chExt cx="3308491" cy="523874"/>
            </a:xfrm>
          </p:grpSpPr>
          <p:pic>
            <p:nvPicPr>
              <p:cNvPr id="19483" name="Picture 27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5255913" y="6113112"/>
                <a:ext cx="144016" cy="1440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</p:pic>
          <p:sp>
            <p:nvSpPr>
              <p:cNvPr id="20503" name="TextBox 37"/>
              <p:cNvSpPr txBox="1">
                <a:spLocks noChangeArrowheads="1"/>
              </p:cNvSpPr>
              <p:nvPr/>
            </p:nvSpPr>
            <p:spPr bwMode="auto">
              <a:xfrm>
                <a:off x="5550211" y="5733254"/>
                <a:ext cx="3014193" cy="32472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endParaRPr lang="ru-RU" sz="1400" b="1" dirty="0">
                  <a:solidFill>
                    <a:prstClr val="black"/>
                  </a:solidFill>
                  <a:cs typeface="Arial" charset="0"/>
                </a:endParaRPr>
              </a:p>
            </p:txBody>
          </p:sp>
        </p:grpSp>
        <p:pic>
          <p:nvPicPr>
            <p:cNvPr id="19487" name="Picture 31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95536" y="5696930"/>
              <a:ext cx="144016" cy="1440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</p:pic>
      </p:grp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512" y="5805264"/>
            <a:ext cx="146159" cy="13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graphicFrame>
        <p:nvGraphicFramePr>
          <p:cNvPr id="25" name="Диаграмма 24"/>
          <p:cNvGraphicFramePr/>
          <p:nvPr/>
        </p:nvGraphicFramePr>
        <p:xfrm>
          <a:off x="714348" y="1397000"/>
          <a:ext cx="7643866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535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 cstate="print"/>
          <a:srcRect r="3904"/>
          <a:stretch>
            <a:fillRect/>
          </a:stretch>
        </p:blipFill>
        <p:spPr bwMode="auto">
          <a:xfrm>
            <a:off x="0" y="1504950"/>
            <a:ext cx="9144000" cy="535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20688"/>
            <a:ext cx="9144000" cy="792088"/>
          </a:xfrm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eaLnBrk="1" hangingPunct="1">
              <a:tabLst>
                <a:tab pos="5581650" algn="l"/>
              </a:tabLst>
              <a:defRPr/>
            </a:pPr>
            <a:r>
              <a:rPr lang="ru-RU" sz="216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  <a:ea typeface="+mn-ea"/>
                <a:cs typeface="+mn-cs"/>
              </a:rPr>
              <a:t>Динамика поступлений налога на доходы</a:t>
            </a:r>
            <a:br>
              <a:rPr lang="ru-RU" sz="216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  <a:ea typeface="+mn-ea"/>
                <a:cs typeface="+mn-cs"/>
              </a:rPr>
            </a:br>
            <a:r>
              <a:rPr lang="ru-RU" sz="216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  <a:ea typeface="+mn-ea"/>
                <a:cs typeface="+mn-cs"/>
              </a:rPr>
              <a:t>физических лиц в бюджет </a:t>
            </a:r>
            <a:r>
              <a:rPr lang="ru-RU" sz="216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a typeface="+mn-ea"/>
                <a:cs typeface="+mn-cs"/>
              </a:rPr>
              <a:t>Заолешенского</a:t>
            </a:r>
            <a:r>
              <a:rPr lang="ru-RU" sz="216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  <a:ea typeface="+mn-ea"/>
                <a:cs typeface="+mn-cs"/>
              </a:rPr>
              <a:t> сельсовета </a:t>
            </a:r>
            <a:r>
              <a:rPr lang="ru-RU" sz="216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  <a:ea typeface="+mn-ea"/>
                <a:cs typeface="+mn-cs"/>
              </a:rPr>
              <a:t>суджанского</a:t>
            </a:r>
            <a:r>
              <a:rPr lang="ru-RU" sz="216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  <a:ea typeface="+mn-ea"/>
                <a:cs typeface="+mn-cs"/>
              </a:rPr>
              <a:t> района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724525" y="260350"/>
            <a:ext cx="3168650" cy="231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9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Заолешенский сельсовет</a:t>
            </a:r>
            <a:endParaRPr lang="ru-RU" sz="9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2535" name="Прямоугольник 11"/>
          <p:cNvSpPr>
            <a:spLocks noChangeArrowheads="1"/>
          </p:cNvSpPr>
          <p:nvPr/>
        </p:nvSpPr>
        <p:spPr bwMode="auto">
          <a:xfrm>
            <a:off x="7740352" y="1484784"/>
            <a:ext cx="140364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prstClr val="black"/>
                </a:solidFill>
                <a:cs typeface="Arial" charset="0"/>
              </a:rPr>
              <a:t>тыс. </a:t>
            </a:r>
            <a:r>
              <a:rPr lang="ru-RU" sz="1400" b="1" dirty="0">
                <a:solidFill>
                  <a:prstClr val="black"/>
                </a:solidFill>
                <a:cs typeface="Arial" charset="0"/>
              </a:rPr>
              <a:t>рублей</a:t>
            </a:r>
          </a:p>
        </p:txBody>
      </p:sp>
      <p:sp>
        <p:nvSpPr>
          <p:cNvPr id="17" name="Номер слайда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7C97F8C-7B70-469F-99BD-22916FD59261}" type="slidenum">
              <a:rPr lang="ru-RU" smtClean="0"/>
              <a:pPr>
                <a:defRPr/>
              </a:pPr>
              <a:t>8</a:t>
            </a:fld>
            <a:endParaRPr lang="ru-RU" dirty="0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0" y="1484784"/>
            <a:ext cx="4067944" cy="0"/>
          </a:xfrm>
          <a:prstGeom prst="line">
            <a:avLst/>
          </a:prstGeom>
          <a:ln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aphicFrame>
        <p:nvGraphicFramePr>
          <p:cNvPr id="11" name="Диаграмма 10"/>
          <p:cNvGraphicFramePr/>
          <p:nvPr/>
        </p:nvGraphicFramePr>
        <p:xfrm>
          <a:off x="2357422" y="2214554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251521" y="1556792"/>
          <a:ext cx="5400599" cy="3774164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2408375"/>
                <a:gridCol w="997408"/>
                <a:gridCol w="997408"/>
                <a:gridCol w="997408"/>
              </a:tblGrid>
              <a:tr h="37204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2022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2023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2024</a:t>
                      </a:r>
                      <a:endParaRPr lang="ru-RU" dirty="0"/>
                    </a:p>
                  </a:txBody>
                  <a:tcPr/>
                </a:tc>
              </a:tr>
              <a:tr h="372041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Общегосударственные вопросы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i="1" dirty="0" smtClean="0"/>
                        <a:t>3058,9</a:t>
                      </a:r>
                      <a:endParaRPr lang="ru-RU" sz="12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i="1" dirty="0" smtClean="0"/>
                        <a:t>2731,9</a:t>
                      </a:r>
                      <a:endParaRPr lang="ru-RU" sz="12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i="1" dirty="0" smtClean="0"/>
                        <a:t>2731,9</a:t>
                      </a:r>
                      <a:endParaRPr lang="ru-RU" sz="1200" b="1" i="1" dirty="0"/>
                    </a:p>
                  </a:txBody>
                  <a:tcPr/>
                </a:tc>
              </a:tr>
              <a:tr h="372041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Национальная оборона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i="1" dirty="0" smtClean="0"/>
                        <a:t>231,1</a:t>
                      </a:r>
                      <a:endParaRPr lang="ru-RU" sz="12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i="1" dirty="0" smtClean="0"/>
                        <a:t>238,8</a:t>
                      </a:r>
                      <a:endParaRPr lang="ru-RU" sz="12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i="1" dirty="0" smtClean="0"/>
                        <a:t>247,2</a:t>
                      </a:r>
                      <a:endParaRPr lang="ru-RU" sz="1200" b="1" i="1" dirty="0"/>
                    </a:p>
                  </a:txBody>
                  <a:tcPr/>
                </a:tc>
              </a:tr>
              <a:tr h="372041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Национальная безопасность и правоохранительная деятельность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i="1" dirty="0" smtClean="0"/>
                        <a:t>8,0</a:t>
                      </a:r>
                      <a:endParaRPr lang="ru-RU" sz="12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i="1" dirty="0" smtClean="0"/>
                        <a:t>3,0</a:t>
                      </a:r>
                      <a:endParaRPr lang="ru-RU" sz="12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i="1" dirty="0" smtClean="0"/>
                        <a:t>3,0</a:t>
                      </a:r>
                      <a:endParaRPr lang="ru-RU" sz="1200" b="1" i="1" dirty="0"/>
                    </a:p>
                  </a:txBody>
                  <a:tcPr/>
                </a:tc>
              </a:tr>
              <a:tr h="372041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Национальная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экономика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i="1" dirty="0" smtClean="0"/>
                        <a:t>159,0</a:t>
                      </a:r>
                      <a:endParaRPr lang="ru-RU" sz="12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i="1" dirty="0" smtClean="0"/>
                        <a:t>0,0</a:t>
                      </a:r>
                      <a:endParaRPr lang="ru-RU" sz="12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i="1" dirty="0" smtClean="0"/>
                        <a:t>0,0</a:t>
                      </a:r>
                      <a:endParaRPr lang="ru-RU" sz="1200" b="1" i="1" dirty="0"/>
                    </a:p>
                  </a:txBody>
                  <a:tcPr/>
                </a:tc>
              </a:tr>
              <a:tr h="372041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Жилищно-коммунальное хозяйство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i="1" dirty="0" smtClean="0"/>
                        <a:t>1711,2</a:t>
                      </a:r>
                      <a:endParaRPr lang="ru-RU" sz="12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i="1" dirty="0" smtClean="0"/>
                        <a:t>276,4</a:t>
                      </a:r>
                      <a:endParaRPr lang="ru-RU" sz="12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i="1" dirty="0" smtClean="0"/>
                        <a:t>151,2</a:t>
                      </a:r>
                      <a:endParaRPr lang="ru-RU" sz="1200" b="1" i="1" dirty="0"/>
                    </a:p>
                  </a:txBody>
                  <a:tcPr/>
                </a:tc>
              </a:tr>
              <a:tr h="372041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Культура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i="1" dirty="0" smtClean="0"/>
                        <a:t>2704,9</a:t>
                      </a:r>
                      <a:endParaRPr lang="ru-RU" sz="12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i="1" dirty="0" smtClean="0"/>
                        <a:t>2036,0</a:t>
                      </a:r>
                      <a:endParaRPr lang="ru-RU" sz="12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i="1" dirty="0" smtClean="0"/>
                        <a:t>1912,4</a:t>
                      </a:r>
                      <a:endParaRPr lang="ru-RU" sz="1200" b="1" i="1" dirty="0"/>
                    </a:p>
                  </a:txBody>
                  <a:tcPr/>
                </a:tc>
              </a:tr>
              <a:tr h="372041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Физическая  культура и спорт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i="1" dirty="0" smtClean="0"/>
                        <a:t>5,0</a:t>
                      </a:r>
                      <a:endParaRPr lang="ru-RU" sz="12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i="1" dirty="0" smtClean="0"/>
                        <a:t>5,0</a:t>
                      </a:r>
                      <a:endParaRPr lang="ru-RU" sz="12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i="1" dirty="0" smtClean="0"/>
                        <a:t>5,0</a:t>
                      </a:r>
                      <a:endParaRPr lang="ru-RU" sz="1200" b="1" i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796136" y="260648"/>
            <a:ext cx="295232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Заолешенский сельсовет</a:t>
            </a:r>
            <a:endParaRPr lang="ru-RU" sz="9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692697"/>
            <a:ext cx="88924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Структура расходов по разделам бюджетной классификации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4B4108-8E3B-4090-B5EB-83F9AF377A90}" type="slidenum">
              <a:rPr lang="ru-RU" smtClean="0"/>
              <a:pPr>
                <a:defRPr/>
              </a:pPr>
              <a:t>9</a:t>
            </a:fld>
            <a:endParaRPr lang="ru-RU" dirty="0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7596336" y="1340768"/>
            <a:ext cx="1368151" cy="2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1300" b="1" dirty="0" smtClean="0">
                <a:solidFill>
                  <a:prstClr val="black"/>
                </a:solidFill>
              </a:rPr>
              <a:t>тыс. </a:t>
            </a:r>
            <a:r>
              <a:rPr lang="ru-RU" sz="1300" b="1" dirty="0">
                <a:solidFill>
                  <a:prstClr val="black"/>
                </a:solidFill>
              </a:rPr>
              <a:t>рублей</a:t>
            </a:r>
          </a:p>
        </p:txBody>
      </p:sp>
      <p:graphicFrame>
        <p:nvGraphicFramePr>
          <p:cNvPr id="10" name="Диаграмма 9"/>
          <p:cNvGraphicFramePr/>
          <p:nvPr/>
        </p:nvGraphicFramePr>
        <p:xfrm>
          <a:off x="5143504" y="3761656"/>
          <a:ext cx="4536504" cy="30963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0195094">
  <a:themeElements>
    <a:clrScheme name="10195094 2">
      <a:dk1>
        <a:srgbClr val="464646"/>
      </a:dk1>
      <a:lt1>
        <a:srgbClr val="FFFFFF"/>
      </a:lt1>
      <a:dk2>
        <a:srgbClr val="000000"/>
      </a:dk2>
      <a:lt2>
        <a:srgbClr val="808080"/>
      </a:lt2>
      <a:accent1>
        <a:srgbClr val="F15D5F"/>
      </a:accent1>
      <a:accent2>
        <a:srgbClr val="3366FF"/>
      </a:accent2>
      <a:accent3>
        <a:srgbClr val="FFFFFF"/>
      </a:accent3>
      <a:accent4>
        <a:srgbClr val="3A3A3A"/>
      </a:accent4>
      <a:accent5>
        <a:srgbClr val="F7B6B6"/>
      </a:accent5>
      <a:accent6>
        <a:srgbClr val="2D5CE7"/>
      </a:accent6>
      <a:hlink>
        <a:srgbClr val="F15D5F"/>
      </a:hlink>
      <a:folHlink>
        <a:srgbClr val="909090"/>
      </a:folHlink>
    </a:clrScheme>
    <a:fontScheme name="10195094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0195094 1">
        <a:dk1>
          <a:srgbClr val="464646"/>
        </a:dk1>
        <a:lt1>
          <a:srgbClr val="FFFFFF"/>
        </a:lt1>
        <a:dk2>
          <a:srgbClr val="000000"/>
        </a:dk2>
        <a:lt2>
          <a:srgbClr val="808080"/>
        </a:lt2>
        <a:accent1>
          <a:srgbClr val="F15D5F"/>
        </a:accent1>
        <a:accent2>
          <a:srgbClr val="333399"/>
        </a:accent2>
        <a:accent3>
          <a:srgbClr val="FFFFFF"/>
        </a:accent3>
        <a:accent4>
          <a:srgbClr val="3A3A3A"/>
        </a:accent4>
        <a:accent5>
          <a:srgbClr val="F7B6B6"/>
        </a:accent5>
        <a:accent6>
          <a:srgbClr val="2D2D8A"/>
        </a:accent6>
        <a:hlink>
          <a:srgbClr val="F15D5F"/>
        </a:hlink>
        <a:folHlink>
          <a:srgbClr val="90909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0195094 2">
        <a:dk1>
          <a:srgbClr val="464646"/>
        </a:dk1>
        <a:lt1>
          <a:srgbClr val="FFFFFF"/>
        </a:lt1>
        <a:dk2>
          <a:srgbClr val="000000"/>
        </a:dk2>
        <a:lt2>
          <a:srgbClr val="808080"/>
        </a:lt2>
        <a:accent1>
          <a:srgbClr val="F15D5F"/>
        </a:accent1>
        <a:accent2>
          <a:srgbClr val="3366FF"/>
        </a:accent2>
        <a:accent3>
          <a:srgbClr val="FFFFFF"/>
        </a:accent3>
        <a:accent4>
          <a:srgbClr val="3A3A3A"/>
        </a:accent4>
        <a:accent5>
          <a:srgbClr val="F7B6B6"/>
        </a:accent5>
        <a:accent6>
          <a:srgbClr val="2D5CE7"/>
        </a:accent6>
        <a:hlink>
          <a:srgbClr val="F15D5F"/>
        </a:hlink>
        <a:folHlink>
          <a:srgbClr val="90909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Городска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Городска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Городска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Городска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19_Городска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18317</TotalTime>
  <Words>880</Words>
  <Application>Microsoft Office PowerPoint</Application>
  <PresentationFormat>Экран (4:3)</PresentationFormat>
  <Paragraphs>250</Paragraphs>
  <Slides>15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6</vt:i4>
      </vt:variant>
      <vt:variant>
        <vt:lpstr>Заголовки слайдов</vt:lpstr>
      </vt:variant>
      <vt:variant>
        <vt:i4>15</vt:i4>
      </vt:variant>
    </vt:vector>
  </HeadingPairs>
  <TitlesOfParts>
    <vt:vector size="21" baseType="lpstr">
      <vt:lpstr>10195094</vt:lpstr>
      <vt:lpstr>Городская</vt:lpstr>
      <vt:lpstr>1_Городская</vt:lpstr>
      <vt:lpstr>3_Городская</vt:lpstr>
      <vt:lpstr>4_Городская</vt:lpstr>
      <vt:lpstr>19_Городская</vt:lpstr>
      <vt:lpstr>Заолешенский сельсовет    </vt:lpstr>
      <vt:lpstr>Слайд 2</vt:lpstr>
      <vt:lpstr>Слайд 3</vt:lpstr>
      <vt:lpstr>Проект бюджета на 2022 год  и на плановый период 2023 и 2024 годов  </vt:lpstr>
      <vt:lpstr>Основные характеристики бюджета Заолешенского сельсовета Суджанского района на 2022-2024 годы</vt:lpstr>
      <vt:lpstr>Основные параметры бюджета Заолешенского сельсовета Суджанского района на 2022 год</vt:lpstr>
      <vt:lpstr>Слайд 7</vt:lpstr>
      <vt:lpstr>Динамика поступлений налога на доходы физических лиц в бюджет Заолешенского сельсовета суджанского района </vt:lpstr>
      <vt:lpstr>Слайд 9</vt:lpstr>
      <vt:lpstr>Расходы на обеспечение деятельности аппарата управления в 2022 году составят  789,5 тыс. рублей или 10,03% общего объема расходов бюджета Заолешенского сельсовета Суджанского района</vt:lpstr>
      <vt:lpstr>Объемы межбюджетных трансфертов бюджету Заолешенского сельсовета Суджанского района на 2022-2024 годы </vt:lpstr>
      <vt:lpstr>Слайд 12</vt:lpstr>
      <vt:lpstr>Объем муниципальных программ в общем объеме расходов, запланированных на  реализацию муниципальных программ Заолешенского сельсовета Суджанского района  в 2022 году</vt:lpstr>
      <vt:lpstr>Структура муниципального долга  Заолешенского сельсовета Суджанского района на 2022-2024 годы                                                                          (тыс. рублей)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Оглавление</dc:title>
  <dc:creator>Захарова</dc:creator>
  <cp:lastModifiedBy>User</cp:lastModifiedBy>
  <cp:revision>1908</cp:revision>
  <dcterms:created xsi:type="dcterms:W3CDTF">2011-10-21T12:19:44Z</dcterms:created>
  <dcterms:modified xsi:type="dcterms:W3CDTF">2022-01-24T08:51:37Z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TC101950941049</vt:lpwstr>
  </property>
</Properties>
</file>